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89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2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68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5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128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8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59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5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0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5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B17B4-AFE6-47ED-8B5C-877FBDBE98BD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D09B1-4D0E-45F3-B99C-E682C7F53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82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s://www.hilton.com/en/attend-my-event/militaryorderofthecooti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B8A89D-3374-DCF2-C6FF-6721A17D7D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08" y="689849"/>
            <a:ext cx="1627865" cy="15200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794F8D4-16CC-D923-864E-FE7C3AE95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9472" y="689849"/>
            <a:ext cx="1497201" cy="15200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8B23F7-CC0A-402C-6F3A-457C70D99C44}"/>
              </a:ext>
            </a:extLst>
          </p:cNvPr>
          <p:cNvSpPr txBox="1"/>
          <p:nvPr/>
        </p:nvSpPr>
        <p:spPr>
          <a:xfrm>
            <a:off x="2061471" y="767114"/>
            <a:ext cx="3859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Military Order of the Cootie &amp; Auxiliary</a:t>
            </a:r>
          </a:p>
          <a:p>
            <a:pPr algn="ctr"/>
            <a:r>
              <a:rPr lang="en-US" dirty="0"/>
              <a:t>5 State Pow Wow</a:t>
            </a:r>
          </a:p>
          <a:p>
            <a:pPr algn="ctr"/>
            <a:r>
              <a:rPr lang="en-US" dirty="0"/>
              <a:t>2-4 Oct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C12BA99-2AFA-20B0-9CDE-8B3AD7F12F16}"/>
              </a:ext>
            </a:extLst>
          </p:cNvPr>
          <p:cNvSpPr txBox="1"/>
          <p:nvPr/>
        </p:nvSpPr>
        <p:spPr>
          <a:xfrm>
            <a:off x="484048" y="1767709"/>
            <a:ext cx="701474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Embassy Suites by Hilton Omaha</a:t>
            </a:r>
          </a:p>
          <a:p>
            <a:pPr algn="ctr"/>
            <a:r>
              <a:rPr lang="en-US" dirty="0"/>
              <a:t>12520 Westport Parkway</a:t>
            </a:r>
          </a:p>
          <a:p>
            <a:pPr algn="ctr"/>
            <a:r>
              <a:rPr lang="en-US" dirty="0"/>
              <a:t>La Vista, NE 68128</a:t>
            </a:r>
          </a:p>
          <a:p>
            <a:pPr algn="ctr"/>
            <a:r>
              <a:rPr lang="en-US" dirty="0"/>
              <a:t>402-331-7400 mention Military Order of the Cootie</a:t>
            </a:r>
          </a:p>
          <a:p>
            <a:pPr algn="ctr"/>
            <a:r>
              <a:rPr lang="en-US" dirty="0">
                <a:hlinkClick r:id="rId4"/>
              </a:rPr>
              <a:t>https://www.hilton.com/en/attend-my-event/militaryorderofthecooties/</a:t>
            </a:r>
            <a:endParaRPr lang="en-US" dirty="0"/>
          </a:p>
          <a:p>
            <a:pPr algn="ctr"/>
            <a:r>
              <a:rPr lang="en-US" dirty="0"/>
              <a:t>Rooms: $110 plus tax includes breakfast</a:t>
            </a:r>
          </a:p>
          <a:p>
            <a:pPr algn="ctr"/>
            <a:r>
              <a:rPr lang="en-US" dirty="0"/>
              <a:t>Deadline for Room Rate: 3 Sep 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31AE86-8325-68E9-EDB1-835ED3D9E31A}"/>
              </a:ext>
            </a:extLst>
          </p:cNvPr>
          <p:cNvSpPr txBox="1"/>
          <p:nvPr/>
        </p:nvSpPr>
        <p:spPr>
          <a:xfrm>
            <a:off x="896563" y="6114454"/>
            <a:ext cx="6189708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Grand/State:________________________________</a:t>
            </a:r>
          </a:p>
          <a:p>
            <a:r>
              <a:rPr lang="en-US" dirty="0"/>
              <a:t>Name:_____________________________ Pup Tent #: _______</a:t>
            </a:r>
          </a:p>
          <a:p>
            <a:r>
              <a:rPr lang="en-US" dirty="0"/>
              <a:t>Name:_____________________________ Aux #:____________</a:t>
            </a:r>
          </a:p>
          <a:p>
            <a:r>
              <a:rPr lang="en-US" dirty="0"/>
              <a:t>Address:_____________________________________________</a:t>
            </a:r>
          </a:p>
          <a:p>
            <a:r>
              <a:rPr lang="en-US" dirty="0"/>
              <a:t>City/State/Zip:________________________________________</a:t>
            </a:r>
          </a:p>
          <a:p>
            <a:r>
              <a:rPr lang="en-US" dirty="0"/>
              <a:t>Phone:______________________________________________</a:t>
            </a:r>
          </a:p>
          <a:p>
            <a:endParaRPr lang="en-US" dirty="0"/>
          </a:p>
          <a:p>
            <a:r>
              <a:rPr lang="en-US" dirty="0"/>
              <a:t>Send reservations to: </a:t>
            </a:r>
          </a:p>
          <a:p>
            <a:r>
              <a:rPr lang="en-US" dirty="0"/>
              <a:t>Mark Talbert</a:t>
            </a:r>
          </a:p>
          <a:p>
            <a:r>
              <a:rPr lang="en-US" dirty="0"/>
              <a:t>9420 Green Valley Lane </a:t>
            </a:r>
          </a:p>
          <a:p>
            <a:r>
              <a:rPr lang="en-US" dirty="0"/>
              <a:t>Lincoln, NE 68516         </a:t>
            </a:r>
          </a:p>
          <a:p>
            <a:r>
              <a:rPr lang="en-US" dirty="0"/>
              <a:t>(402)443-6131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D9580C-7E59-EFFE-6DB1-432AF3DBF05B}"/>
              </a:ext>
            </a:extLst>
          </p:cNvPr>
          <p:cNvSpPr txBox="1"/>
          <p:nvPr/>
        </p:nvSpPr>
        <p:spPr>
          <a:xfrm>
            <a:off x="779192" y="3813134"/>
            <a:ext cx="642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/>
              <a:t>Tentative Agenda</a:t>
            </a:r>
          </a:p>
          <a:p>
            <a:r>
              <a:rPr lang="en-US" sz="1600" dirty="0"/>
              <a:t>Friday, Oct 2 		5:00pm     	Hospitality Room opens Presidential Suite</a:t>
            </a:r>
          </a:p>
          <a:p>
            <a:r>
              <a:rPr lang="en-US" sz="1600" dirty="0"/>
              <a:t>Saturday, Oct 3	9:00am-5:pm	Pow Wow </a:t>
            </a:r>
          </a:p>
          <a:p>
            <a:r>
              <a:rPr lang="en-US" sz="1600" dirty="0"/>
              <a:t>				12:00pm		Lunch (provided with registration)</a:t>
            </a:r>
          </a:p>
          <a:p>
            <a:r>
              <a:rPr lang="en-US" sz="1600" dirty="0"/>
              <a:t>				6:00pm		Reception/Cash Bar </a:t>
            </a:r>
          </a:p>
          <a:p>
            <a:r>
              <a:rPr lang="en-US" sz="1600" dirty="0"/>
              <a:t>				6:30pm		Dinner (provided with registration)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7F0BC0-E54C-EBD6-2AF4-2E2BD8B48EE5}"/>
              </a:ext>
            </a:extLst>
          </p:cNvPr>
          <p:cNvSpPr txBox="1"/>
          <p:nvPr/>
        </p:nvSpPr>
        <p:spPr>
          <a:xfrm>
            <a:off x="886019" y="5487014"/>
            <a:ext cx="6000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Registration (per person)	before 15 Sep  _______ x $70.00 each	=   $__________</a:t>
            </a:r>
          </a:p>
          <a:p>
            <a:r>
              <a:rPr lang="en-US" sz="1400" dirty="0"/>
              <a:t>Checks Payable to:  MOC Grand of Nebraska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EFE0FC-7968-6200-9EAA-1F7DBFC2C2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276" y="7928900"/>
            <a:ext cx="1686561" cy="1524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95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17847</TotalTime>
  <Words>192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Talbert</dc:creator>
  <cp:lastModifiedBy>Mark Talbert</cp:lastModifiedBy>
  <cp:revision>3</cp:revision>
  <cp:lastPrinted>2026-02-19T16:38:14Z</cp:lastPrinted>
  <dcterms:created xsi:type="dcterms:W3CDTF">2026-02-19T14:52:00Z</dcterms:created>
  <dcterms:modified xsi:type="dcterms:W3CDTF">2026-04-08T18:02:21Z</dcterms:modified>
</cp:coreProperties>
</file>