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75" r:id="rId3"/>
    <p:sldId id="287" r:id="rId4"/>
    <p:sldId id="276" r:id="rId5"/>
    <p:sldId id="289" r:id="rId6"/>
    <p:sldId id="290" r:id="rId7"/>
    <p:sldId id="292" r:id="rId8"/>
    <p:sldId id="293" r:id="rId9"/>
    <p:sldId id="286" r:id="rId10"/>
    <p:sldId id="273" r:id="rId11"/>
    <p:sldId id="291" r:id="rId12"/>
    <p:sldId id="274" r:id="rId13"/>
    <p:sldId id="258" r:id="rId14"/>
    <p:sldId id="262" r:id="rId15"/>
    <p:sldId id="270" r:id="rId16"/>
    <p:sldId id="264" r:id="rId17"/>
    <p:sldId id="265" r:id="rId18"/>
    <p:sldId id="281" r:id="rId19"/>
    <p:sldId id="282" r:id="rId20"/>
    <p:sldId id="283" r:id="rId21"/>
    <p:sldId id="284" r:id="rId22"/>
    <p:sldId id="285" r:id="rId23"/>
    <p:sldId id="296" r:id="rId24"/>
    <p:sldId id="297" r:id="rId25"/>
    <p:sldId id="298" r:id="rId26"/>
    <p:sldId id="280" r:id="rId27"/>
    <p:sldId id="295" r:id="rId28"/>
    <p:sldId id="299" r:id="rId29"/>
    <p:sldId id="300" r:id="rId30"/>
    <p:sldId id="266" r:id="rId31"/>
    <p:sldId id="29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081"/>
    <p:restoredTop sz="94527"/>
  </p:normalViewPr>
  <p:slideViewPr>
    <p:cSldViewPr snapToGrid="0">
      <p:cViewPr varScale="1">
        <p:scale>
          <a:sx n="60" d="100"/>
          <a:sy n="60" d="100"/>
        </p:scale>
        <p:origin x="176" y="1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7A301-A719-2442-9FD6-5FD0BF2D03E1}" type="datetimeFigureOut">
              <a:rPr lang="en-US" smtClean="0"/>
              <a:t>7/17/25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EC8B0-09E8-F94E-81E0-F2AC0CD73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82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FOUR TYPES OF SYMPTOMS</a:t>
            </a: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AVOIDANT</a:t>
            </a:r>
          </a:p>
          <a:p>
            <a:r>
              <a:rPr lang="en-US" sz="1200" dirty="0">
                <a:solidFill>
                  <a:schemeClr val="bg1"/>
                </a:solidFill>
              </a:rPr>
              <a:t>INTRUSIVE MEMORIES</a:t>
            </a:r>
          </a:p>
          <a:p>
            <a:r>
              <a:rPr lang="en-US" sz="1200" dirty="0">
                <a:solidFill>
                  <a:schemeClr val="bg1"/>
                </a:solidFill>
              </a:rPr>
              <a:t>CHANGES IN PHYSICAL &amp; EMOTIONAL REACTIONS</a:t>
            </a:r>
          </a:p>
          <a:p>
            <a:r>
              <a:rPr lang="en-US" sz="1200" dirty="0">
                <a:solidFill>
                  <a:schemeClr val="bg1"/>
                </a:solidFill>
              </a:rPr>
              <a:t>NEGATIVE CHANGES IN THINKING AND MOOD.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EC8B0-09E8-F94E-81E0-F2AC0CD733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67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EC8B0-09E8-F94E-81E0-F2AC0CD7338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07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47F13-646A-A897-1EFB-129F57DA2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2ADDDA-63F1-02AE-9270-E46C724859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2D62DD-5D92-F880-8144-5D9D81AAE2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8B8342-C5F9-E1B8-BCD4-838BD7D91C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EC8B0-09E8-F94E-81E0-F2AC0CD7338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5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DE960-9CA8-1015-01F3-8162F600EB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0C209F-918F-89C1-B5B2-B4E5801025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5B532-0B71-E03F-FF17-9F8060D86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6AF3-A8DC-0144-9B5B-58AA0C99A444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CA-5C46-EECE-6AA2-759FC070D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E352E-28CA-2874-2C79-225BC1DBC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0DE2-8B04-7A4A-AF7B-2C70370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22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5EA2B-2146-0401-1ED4-9ACD3CBB0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4580E3-F663-BC89-B818-C45B9D1691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91ADF-4B81-A9DB-DE80-5A2F5263D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6AF3-A8DC-0144-9B5B-58AA0C99A444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8F473-1010-39CA-5177-494D210CF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A4F1C-F899-CE27-E5CC-D5FDA9DAA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0DE2-8B04-7A4A-AF7B-2C70370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2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8A6C6B-AC62-B0B8-7B78-9A87B1B970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C5D8AF-B70A-21EE-5B78-1C0D09493A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406E5-5FD9-FE64-7071-0F1EBE196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6AF3-A8DC-0144-9B5B-58AA0C99A444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32DAB-99C7-870C-403A-605D40349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DDD67-9DFA-78B7-9012-6D1CD850B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0DE2-8B04-7A4A-AF7B-2C70370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9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FDB8E-D92E-E5F0-B1B9-73F1E147A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A1507-D859-15DC-6701-5727EDC60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898C9-6ABA-DE3B-C0EA-DA16858D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6AF3-A8DC-0144-9B5B-58AA0C99A444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61C04-2AA2-ECDB-006E-C0DB96F02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73687-2AE2-874D-807C-B41C29065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0DE2-8B04-7A4A-AF7B-2C70370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45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75A61-39EF-17E4-4B46-470DD4B68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3C4C4-D6FC-4A21-ADF0-6A2796059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7830A-38ED-BAF1-26C5-DB724F32C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6AF3-A8DC-0144-9B5B-58AA0C99A444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68F0B-B672-545F-91D4-C97893401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B90B2-BA21-F676-0DAE-BC7941CCD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0DE2-8B04-7A4A-AF7B-2C70370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83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D3D8C-4B5B-AFF2-9E26-39F4D06BC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FCC16-012A-40DC-2EDB-3B013F9198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E43E3D-8D4A-4E06-C360-C9FDE1D74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FDC3AD-BEF3-7C47-3CB1-7B3817CC1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6AF3-A8DC-0144-9B5B-58AA0C99A444}" type="datetimeFigureOut">
              <a:rPr lang="en-US" smtClean="0"/>
              <a:t>7/17/25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EE6D1-8065-557A-5155-41944AEF2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95530E-884B-0CFA-39C1-F1962C859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0DE2-8B04-7A4A-AF7B-2C70370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86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7D939-3B36-CDE0-EFCA-2203B0005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7C0154-123A-4445-ACB1-B4F9E72DA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794985-242B-B126-3451-81DE797F9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39226C-332B-687E-F32E-7192E7F87D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0D27A6-94F3-95D6-DA47-B1085A0B92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21D355-0160-FDAA-02E0-B06803F94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6AF3-A8DC-0144-9B5B-58AA0C99A444}" type="datetimeFigureOut">
              <a:rPr lang="en-US" smtClean="0"/>
              <a:t>7/17/25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581E38-7B45-5376-28C1-69A9723B1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C44C56-8CC0-D0C5-7217-689F81F32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0DE2-8B04-7A4A-AF7B-2C70370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42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67BEE-4887-1A34-6858-A8FD88CB9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5F5CEA-5A1D-223A-CC65-08ADC7382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6AF3-A8DC-0144-9B5B-58AA0C99A444}" type="datetimeFigureOut">
              <a:rPr lang="en-US" smtClean="0"/>
              <a:t>7/17/25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23175E-AA9E-5F2E-401A-271796DE3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DC083B-627E-9AF2-A9D3-ABC32ABF4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0DE2-8B04-7A4A-AF7B-2C70370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58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B937AC-C18D-A86E-ED04-E0CAA6ACE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6AF3-A8DC-0144-9B5B-58AA0C99A444}" type="datetimeFigureOut">
              <a:rPr lang="en-US" smtClean="0"/>
              <a:t>7/17/25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83376F-622E-BD54-B242-49BE0992F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B9E427-D156-0DAF-6485-B0B53466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0DE2-8B04-7A4A-AF7B-2C70370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12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D021D-8A71-B8A0-2E2C-A79B0865E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74EE1-31CC-07AC-054D-94F3F5C28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1B34-85DB-D987-0D98-D4D7F1EAD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932116-D897-327C-79D4-C4592A0C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6AF3-A8DC-0144-9B5B-58AA0C99A444}" type="datetimeFigureOut">
              <a:rPr lang="en-US" smtClean="0"/>
              <a:t>7/17/25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9BF15-428D-0B04-790D-6BEE6167F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07C83B-881B-EF9A-D7EF-D45AAC75C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0DE2-8B04-7A4A-AF7B-2C70370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22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89B00-BC04-A7E9-13E3-D844B46CD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10A479-EB81-8B09-C5E0-5B4A4E45A8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C23138-AF45-1564-A11B-6B3B2E1507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DBFBFC-500B-F960-7E19-4DC14D5B6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6AF3-A8DC-0144-9B5B-58AA0C99A444}" type="datetimeFigureOut">
              <a:rPr lang="en-US" smtClean="0"/>
              <a:t>7/17/25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AF53B-2182-0D8E-537B-0E960F94D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50CC2F-437D-4375-B7E4-E0DB0DDFB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0DE2-8B04-7A4A-AF7B-2C70370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66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6E7D60-B7EE-47E6-7B04-85150C9BC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AA6179-8B8E-F8DF-C4EC-0958124FC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F4049-1DB1-22B2-82F0-03AF359619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586AF3-A8DC-0144-9B5B-58AA0C99A444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A9FDE-BE73-A6A7-CC52-AFB44CB8F0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7D6CC-4F87-4021-F93E-F67118932B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A90DE2-8B04-7A4A-AF7B-2C70370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8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ingourown.org/getting-help#:~:text=Public%20Safety%20Professionals%20Retreat%2D%2D,in%20a%20safe%20confidential%20environment" TargetMode="External"/><Relationship Id="rId2" Type="http://schemas.openxmlformats.org/officeDocument/2006/relationships/hyperlink" Target="https://11-10therapy.com/services/#:~:text=Insurance%20Providers,in%2Dnetwork%20providers%20for%20therap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firescope.caloes.ca.gov/behavioral-health#:~:text=Firefighters%20and%20first%2Dresponders%20are,into%20the%20Incident%20Command%20System" TargetMode="External"/><Relationship Id="rId2" Type="http://schemas.openxmlformats.org/officeDocument/2006/relationships/hyperlink" Target="https://www.calchiefs.org/page/FirstResponderBehavioralHealthandWellness#:~:text=The%20CFCA%20Foundation%2C%20led%20by,approach%20across%20California's%20fire%20servic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vt.edu/articles/2025/03/cals-jarome-bystander-ptsd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s://pmc.ncbi.nlm.nih.gov/articles/PMC3181836/" TargetMode="External"/><Relationship Id="rId4" Type="http://schemas.openxmlformats.org/officeDocument/2006/relationships/hyperlink" Target="https://www.healthline.com/health/mental-health/ptsd-brain-vs-normal-brain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26;g2bd81ba4eba_0_0" descr=" ">
            <a:extLst>
              <a:ext uri="{FF2B5EF4-FFF2-40B4-BE49-F238E27FC236}">
                <a16:creationId xmlns:a16="http://schemas.microsoft.com/office/drawing/2014/main" id="{38673340-FB54-6F81-E81D-02A957906DC4}"/>
              </a:ext>
            </a:extLst>
          </p:cNvPr>
          <p:cNvPicPr preferRelativeResize="0"/>
          <p:nvPr/>
        </p:nvPicPr>
        <p:blipFill rotWithShape="1">
          <a:blip r:embed="rId2">
            <a:alphaModFix amt="40000"/>
          </a:blip>
          <a:srcRect t="39933" r="1" b="8458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Google Shape;24;g2bd81ba4eba_0_0">
            <a:extLst>
              <a:ext uri="{FF2B5EF4-FFF2-40B4-BE49-F238E27FC236}">
                <a16:creationId xmlns:a16="http://schemas.microsoft.com/office/drawing/2014/main" id="{A2FFEE46-1BF2-CAE8-D90B-5D7123D07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965200"/>
            <a:ext cx="10261600" cy="3564869"/>
          </a:xfrm>
          <a:prstGeom prst="rect">
            <a:avLst/>
          </a:prstGeom>
        </p:spPr>
        <p:txBody>
          <a:bodyPr spcFirstLastPara="1" lIns="0" tIns="0" rIns="0" bIns="0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D6BBD"/>
              </a:buClr>
              <a:buSzPts val="12800"/>
              <a:buFont typeface="Bebas Neue"/>
              <a:buNone/>
            </a:pPr>
            <a:r>
              <a:rPr lang="en-US" sz="8100" b="0" i="0" u="none" strike="noStrike" cap="none">
                <a:ln w="22225">
                  <a:solidFill>
                    <a:schemeClr val="tx1"/>
                  </a:solidFill>
                  <a:miter lim="800000"/>
                </a:ln>
                <a:noFill/>
                <a:latin typeface="Bebas Neue"/>
                <a:ea typeface="Bebas Neue"/>
                <a:cs typeface="Bebas Neue"/>
                <a:sym typeface="Bebas Neue"/>
              </a:rPr>
              <a:t>Breaking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D6BBD"/>
              </a:buClr>
              <a:buSzPts val="12800"/>
              <a:buFont typeface="Bebas Neue"/>
              <a:buNone/>
            </a:pPr>
            <a:r>
              <a:rPr lang="en-US" sz="8100">
                <a:ln w="22225">
                  <a:solidFill>
                    <a:schemeClr val="tx1"/>
                  </a:solidFill>
                  <a:miter lim="800000"/>
                </a:ln>
                <a:noFill/>
                <a:latin typeface="Bebas Neue"/>
                <a:ea typeface="Calibri"/>
                <a:cs typeface="Calibri"/>
                <a:sym typeface="Bebas Neue"/>
              </a:rPr>
              <a:t>The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D6BBD"/>
              </a:buClr>
              <a:buSzPts val="12800"/>
              <a:buFont typeface="Bebas Neue"/>
              <a:buNone/>
            </a:pPr>
            <a:r>
              <a:rPr lang="en-US" sz="8100" b="0" i="0" u="none" strike="noStrike" cap="none">
                <a:ln w="22225">
                  <a:solidFill>
                    <a:schemeClr val="tx1"/>
                  </a:solidFill>
                  <a:miter lim="800000"/>
                </a:ln>
                <a:noFill/>
                <a:latin typeface="Bebas Neue"/>
                <a:ea typeface="Calibri"/>
                <a:cs typeface="Calibri"/>
                <a:sym typeface="Bebas Neue"/>
              </a:rPr>
              <a:t>stigma</a:t>
            </a:r>
            <a:endParaRPr lang="en-US" sz="8100" b="0" i="0" u="none" strike="noStrike" cap="none">
              <a:ln w="22225">
                <a:solidFill>
                  <a:schemeClr val="tx1"/>
                </a:solidFill>
                <a:miter lim="800000"/>
              </a:ln>
              <a:noFill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5;g2bd81ba4eba_0_0">
            <a:extLst>
              <a:ext uri="{FF2B5EF4-FFF2-40B4-BE49-F238E27FC236}">
                <a16:creationId xmlns:a16="http://schemas.microsoft.com/office/drawing/2014/main" id="{BD2A8B32-F6BF-F368-FEA3-8AA212092C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4572002"/>
            <a:ext cx="10261600" cy="1202995"/>
          </a:xfrm>
          <a:prstGeom prst="rect">
            <a:avLst/>
          </a:prstGeom>
        </p:spPr>
        <p:txBody>
          <a:bodyPr spcFirstLastPara="1" lIns="0" tIns="0" rIns="0" bIns="0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ts val="6400"/>
              <a:buFont typeface="Poppins SemiBold"/>
              <a:buNone/>
            </a:pPr>
            <a:r>
              <a:rPr lang="en-US" sz="3200" b="0" i="0" u="none" strike="noStrike" cap="none">
                <a:latin typeface="Poppins SemiBold"/>
                <a:ea typeface="Poppins SemiBold"/>
                <a:cs typeface="Poppins SemiBold"/>
                <a:sym typeface="Poppins SemiBold"/>
              </a:rPr>
              <a:t>The Truth About PTSD and ASD</a:t>
            </a:r>
            <a:endParaRPr lang="en-US" sz="32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D07709-8AE9-528B-6547-8B711A9F57D6}"/>
              </a:ext>
            </a:extLst>
          </p:cNvPr>
          <p:cNvSpPr txBox="1"/>
          <p:nvPr/>
        </p:nvSpPr>
        <p:spPr>
          <a:xfrm>
            <a:off x="965200" y="6134496"/>
            <a:ext cx="2583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Amy Alvarez, M.S., LMFT</a:t>
            </a:r>
          </a:p>
          <a:p>
            <a:r>
              <a:rPr lang="en-US" dirty="0"/>
              <a:t>GySgt/USMC (Ret)</a:t>
            </a:r>
          </a:p>
        </p:txBody>
      </p:sp>
    </p:spTree>
    <p:extLst>
      <p:ext uri="{BB962C8B-B14F-4D97-AF65-F5344CB8AC3E}">
        <p14:creationId xmlns:p14="http://schemas.microsoft.com/office/powerpoint/2010/main" val="3140151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0B71D7-7E56-2A5E-BD47-BD31DD5FC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31" name="Rectangle 3130">
            <a:extLst>
              <a:ext uri="{FF2B5EF4-FFF2-40B4-BE49-F238E27FC236}">
                <a16:creationId xmlns:a16="http://schemas.microsoft.com/office/drawing/2014/main" id="{5396781C-32A1-4FDA-A83B-A7FF8C1B1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Matt Howard PTSD Shadow - Justseeds">
            <a:extLst>
              <a:ext uri="{FF2B5EF4-FFF2-40B4-BE49-F238E27FC236}">
                <a16:creationId xmlns:a16="http://schemas.microsoft.com/office/drawing/2014/main" id="{F0E42012-415C-E092-14F7-22FFBE283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5"/>
          <a:stretch>
            <a:fillRect/>
          </a:stretch>
        </p:blipFill>
        <p:spPr bwMode="auto">
          <a:xfrm>
            <a:off x="20" y="10"/>
            <a:ext cx="4546582" cy="6857990"/>
          </a:xfrm>
          <a:custGeom>
            <a:avLst/>
            <a:gdLst/>
            <a:ahLst/>
            <a:cxnLst/>
            <a:rect l="l" t="t" r="r" b="b"/>
            <a:pathLst>
              <a:path w="4546602" h="6858000">
                <a:moveTo>
                  <a:pt x="4221600" y="6662544"/>
                </a:moveTo>
                <a:lnTo>
                  <a:pt x="4210150" y="6683027"/>
                </a:lnTo>
                <a:lnTo>
                  <a:pt x="4207002" y="6702976"/>
                </a:lnTo>
                <a:lnTo>
                  <a:pt x="4207002" y="6702977"/>
                </a:lnTo>
                <a:cubicBezTo>
                  <a:pt x="4207407" y="6716169"/>
                  <a:pt x="4212552" y="6729219"/>
                  <a:pt x="4220838" y="6742553"/>
                </a:cubicBezTo>
                <a:lnTo>
                  <a:pt x="4220839" y="6742555"/>
                </a:lnTo>
                <a:lnTo>
                  <a:pt x="4240316" y="6812062"/>
                </a:lnTo>
                <a:lnTo>
                  <a:pt x="4235543" y="6776800"/>
                </a:lnTo>
                <a:lnTo>
                  <a:pt x="4220839" y="6742555"/>
                </a:lnTo>
                <a:lnTo>
                  <a:pt x="4220838" y="6742552"/>
                </a:lnTo>
                <a:lnTo>
                  <a:pt x="4207002" y="6702976"/>
                </a:lnTo>
                <a:close/>
                <a:moveTo>
                  <a:pt x="4189594" y="6564620"/>
                </a:moveTo>
                <a:lnTo>
                  <a:pt x="4189594" y="6564621"/>
                </a:lnTo>
                <a:cubicBezTo>
                  <a:pt x="4199883" y="6575479"/>
                  <a:pt x="4205977" y="6582147"/>
                  <a:pt x="4212073" y="6588626"/>
                </a:cubicBezTo>
                <a:lnTo>
                  <a:pt x="4228695" y="6625225"/>
                </a:lnTo>
                <a:lnTo>
                  <a:pt x="4221601" y="6662541"/>
                </a:lnTo>
                <a:lnTo>
                  <a:pt x="4221600" y="6662541"/>
                </a:lnTo>
                <a:lnTo>
                  <a:pt x="4221600" y="6662542"/>
                </a:lnTo>
                <a:lnTo>
                  <a:pt x="4221601" y="6662541"/>
                </a:lnTo>
                <a:lnTo>
                  <a:pt x="4228684" y="6645552"/>
                </a:lnTo>
                <a:lnTo>
                  <a:pt x="4228695" y="6625225"/>
                </a:lnTo>
                <a:lnTo>
                  <a:pt x="4228695" y="6625224"/>
                </a:lnTo>
                <a:cubicBezTo>
                  <a:pt x="4226599" y="6611342"/>
                  <a:pt x="4220551" y="6597578"/>
                  <a:pt x="4212073" y="6588625"/>
                </a:cubicBezTo>
                <a:close/>
                <a:moveTo>
                  <a:pt x="4269915" y="6438981"/>
                </a:moveTo>
                <a:lnTo>
                  <a:pt x="4249984" y="6463840"/>
                </a:lnTo>
                <a:lnTo>
                  <a:pt x="4249982" y="6463849"/>
                </a:lnTo>
                <a:lnTo>
                  <a:pt x="4236188" y="6513012"/>
                </a:lnTo>
                <a:lnTo>
                  <a:pt x="4217381" y="6546194"/>
                </a:lnTo>
                <a:lnTo>
                  <a:pt x="4217381" y="6546195"/>
                </a:lnTo>
                <a:lnTo>
                  <a:pt x="4233719" y="6521804"/>
                </a:lnTo>
                <a:lnTo>
                  <a:pt x="4236188" y="6513012"/>
                </a:lnTo>
                <a:lnTo>
                  <a:pt x="4238998" y="6508052"/>
                </a:lnTo>
                <a:lnTo>
                  <a:pt x="4249982" y="6463849"/>
                </a:lnTo>
                <a:lnTo>
                  <a:pt x="4249984" y="6463841"/>
                </a:lnTo>
                <a:cubicBezTo>
                  <a:pt x="4252937" y="6451650"/>
                  <a:pt x="4260413" y="6444077"/>
                  <a:pt x="4269915" y="6438981"/>
                </a:cubicBezTo>
                <a:close/>
                <a:moveTo>
                  <a:pt x="4355914" y="6364769"/>
                </a:moveTo>
                <a:lnTo>
                  <a:pt x="4354607" y="6387910"/>
                </a:lnTo>
                <a:lnTo>
                  <a:pt x="4351952" y="6393385"/>
                </a:lnTo>
                <a:lnTo>
                  <a:pt x="4345189" y="6407332"/>
                </a:lnTo>
                <a:lnTo>
                  <a:pt x="4345189" y="6407333"/>
                </a:lnTo>
                <a:lnTo>
                  <a:pt x="4351952" y="6393385"/>
                </a:lnTo>
                <a:lnTo>
                  <a:pt x="4354608" y="6387910"/>
                </a:lnTo>
                <a:close/>
                <a:moveTo>
                  <a:pt x="4116820" y="4221391"/>
                </a:moveTo>
                <a:lnTo>
                  <a:pt x="4116820" y="4221392"/>
                </a:lnTo>
                <a:cubicBezTo>
                  <a:pt x="4117582" y="4232061"/>
                  <a:pt x="4117772" y="4243873"/>
                  <a:pt x="4122536" y="4253015"/>
                </a:cubicBezTo>
                <a:cubicBezTo>
                  <a:pt x="4134729" y="4277402"/>
                  <a:pt x="4150349" y="4300071"/>
                  <a:pt x="4162352" y="4324646"/>
                </a:cubicBezTo>
                <a:lnTo>
                  <a:pt x="4171306" y="4363891"/>
                </a:lnTo>
                <a:lnTo>
                  <a:pt x="4170544" y="4482004"/>
                </a:lnTo>
                <a:cubicBezTo>
                  <a:pt x="4167876" y="4546776"/>
                  <a:pt x="4167304" y="4612500"/>
                  <a:pt x="4110534" y="4659174"/>
                </a:cubicBezTo>
                <a:cubicBezTo>
                  <a:pt x="4105962" y="4662986"/>
                  <a:pt x="4103294" y="4671176"/>
                  <a:pt x="4102532" y="4677655"/>
                </a:cubicBezTo>
                <a:cubicBezTo>
                  <a:pt x="4098913" y="4707564"/>
                  <a:pt x="4098531" y="4738235"/>
                  <a:pt x="4092625" y="4767764"/>
                </a:cubicBezTo>
                <a:cubicBezTo>
                  <a:pt x="4090244" y="4779575"/>
                  <a:pt x="4089435" y="4790386"/>
                  <a:pt x="4091316" y="4800483"/>
                </a:cubicBezTo>
                <a:lnTo>
                  <a:pt x="4091316" y="4800484"/>
                </a:lnTo>
                <a:cubicBezTo>
                  <a:pt x="4093197" y="4810581"/>
                  <a:pt x="4097770" y="4819964"/>
                  <a:pt x="4106152" y="4828917"/>
                </a:cubicBezTo>
                <a:lnTo>
                  <a:pt x="4128333" y="4863343"/>
                </a:lnTo>
                <a:lnTo>
                  <a:pt x="4135862" y="4889275"/>
                </a:lnTo>
                <a:lnTo>
                  <a:pt x="4134157" y="4912168"/>
                </a:lnTo>
                <a:cubicBezTo>
                  <a:pt x="4132442" y="4919978"/>
                  <a:pt x="4132085" y="4927122"/>
                  <a:pt x="4132755" y="4933805"/>
                </a:cubicBezTo>
                <a:lnTo>
                  <a:pt x="4132755" y="4933806"/>
                </a:lnTo>
                <a:lnTo>
                  <a:pt x="4132757" y="4933810"/>
                </a:lnTo>
                <a:lnTo>
                  <a:pt x="4137514" y="4952673"/>
                </a:lnTo>
                <a:lnTo>
                  <a:pt x="4140307" y="4957453"/>
                </a:lnTo>
                <a:lnTo>
                  <a:pt x="4141585" y="4961456"/>
                </a:lnTo>
                <a:cubicBezTo>
                  <a:pt x="4146096" y="4970097"/>
                  <a:pt x="4151802" y="4978393"/>
                  <a:pt x="4157589" y="4987038"/>
                </a:cubicBezTo>
                <a:cubicBezTo>
                  <a:pt x="4168828" y="5003802"/>
                  <a:pt x="4182926" y="5022853"/>
                  <a:pt x="4184068" y="5041522"/>
                </a:cubicBezTo>
                <a:cubicBezTo>
                  <a:pt x="4184687" y="5052096"/>
                  <a:pt x="4187605" y="5062300"/>
                  <a:pt x="4191284" y="5072376"/>
                </a:cubicBezTo>
                <a:lnTo>
                  <a:pt x="4197188" y="5087444"/>
                </a:lnTo>
                <a:lnTo>
                  <a:pt x="4210215" y="5133220"/>
                </a:lnTo>
                <a:lnTo>
                  <a:pt x="4210217" y="5133225"/>
                </a:lnTo>
                <a:lnTo>
                  <a:pt x="4203501" y="5166113"/>
                </a:lnTo>
                <a:lnTo>
                  <a:pt x="4203501" y="5166114"/>
                </a:lnTo>
                <a:cubicBezTo>
                  <a:pt x="4202739" y="5167638"/>
                  <a:pt x="4203311" y="5169781"/>
                  <a:pt x="4204192" y="5172091"/>
                </a:cubicBezTo>
                <a:lnTo>
                  <a:pt x="4206739" y="5179068"/>
                </a:lnTo>
                <a:lnTo>
                  <a:pt x="4206573" y="5229433"/>
                </a:lnTo>
                <a:lnTo>
                  <a:pt x="4196024" y="5248936"/>
                </a:lnTo>
                <a:lnTo>
                  <a:pt x="4183116" y="5272796"/>
                </a:lnTo>
                <a:cubicBezTo>
                  <a:pt x="4171471" y="5285441"/>
                  <a:pt x="4163765" y="5298595"/>
                  <a:pt x="4159213" y="5312288"/>
                </a:cubicBezTo>
                <a:lnTo>
                  <a:pt x="4158157" y="5321350"/>
                </a:lnTo>
                <a:lnTo>
                  <a:pt x="4155683" y="5326163"/>
                </a:lnTo>
                <a:lnTo>
                  <a:pt x="4154237" y="5355014"/>
                </a:lnTo>
                <a:lnTo>
                  <a:pt x="4154237" y="5355015"/>
                </a:lnTo>
                <a:cubicBezTo>
                  <a:pt x="4154886" y="5364883"/>
                  <a:pt x="4156589" y="5375003"/>
                  <a:pt x="4159113" y="5385385"/>
                </a:cubicBezTo>
                <a:cubicBezTo>
                  <a:pt x="4162352" y="5398722"/>
                  <a:pt x="4164638" y="5412058"/>
                  <a:pt x="4167304" y="5425583"/>
                </a:cubicBezTo>
                <a:cubicBezTo>
                  <a:pt x="4171114" y="5443871"/>
                  <a:pt x="4175116" y="5462352"/>
                  <a:pt x="4178926" y="5480638"/>
                </a:cubicBezTo>
                <a:lnTo>
                  <a:pt x="4183450" y="5507668"/>
                </a:lnTo>
                <a:lnTo>
                  <a:pt x="4172831" y="5531692"/>
                </a:lnTo>
                <a:lnTo>
                  <a:pt x="4172830" y="5531693"/>
                </a:lnTo>
                <a:cubicBezTo>
                  <a:pt x="4165781" y="5537600"/>
                  <a:pt x="4162589" y="5542649"/>
                  <a:pt x="4162685" y="5547578"/>
                </a:cubicBezTo>
                <a:lnTo>
                  <a:pt x="4162685" y="5547579"/>
                </a:lnTo>
                <a:cubicBezTo>
                  <a:pt x="4162780" y="5552508"/>
                  <a:pt x="4166162" y="5557318"/>
                  <a:pt x="4172258" y="5562747"/>
                </a:cubicBezTo>
                <a:cubicBezTo>
                  <a:pt x="4214932" y="5600468"/>
                  <a:pt x="4241603" y="5646190"/>
                  <a:pt x="4243506" y="5704484"/>
                </a:cubicBezTo>
                <a:cubicBezTo>
                  <a:pt x="4243888" y="5716486"/>
                  <a:pt x="4246554" y="5728679"/>
                  <a:pt x="4249412" y="5740489"/>
                </a:cubicBezTo>
                <a:cubicBezTo>
                  <a:pt x="4251127" y="5747729"/>
                  <a:pt x="4253033" y="5756494"/>
                  <a:pt x="4258177" y="5760874"/>
                </a:cubicBezTo>
                <a:cubicBezTo>
                  <a:pt x="4297420" y="5794975"/>
                  <a:pt x="4324663" y="5837458"/>
                  <a:pt x="4346573" y="5883752"/>
                </a:cubicBezTo>
                <a:lnTo>
                  <a:pt x="4346575" y="5883756"/>
                </a:lnTo>
                <a:lnTo>
                  <a:pt x="4364477" y="5935946"/>
                </a:lnTo>
                <a:lnTo>
                  <a:pt x="4364478" y="5935950"/>
                </a:lnTo>
                <a:lnTo>
                  <a:pt x="4360859" y="5993290"/>
                </a:lnTo>
                <a:lnTo>
                  <a:pt x="4360858" y="5993291"/>
                </a:lnTo>
                <a:cubicBezTo>
                  <a:pt x="4359717" y="6004531"/>
                  <a:pt x="4359906" y="6017485"/>
                  <a:pt x="4354382" y="6026440"/>
                </a:cubicBezTo>
                <a:cubicBezTo>
                  <a:pt x="4337045" y="6054825"/>
                  <a:pt x="4318377" y="6082258"/>
                  <a:pt x="4298182" y="6108738"/>
                </a:cubicBezTo>
                <a:cubicBezTo>
                  <a:pt x="4289514" y="6120074"/>
                  <a:pt x="4284561" y="6126884"/>
                  <a:pt x="4284490" y="6133314"/>
                </a:cubicBezTo>
                <a:lnTo>
                  <a:pt x="4284490" y="6133315"/>
                </a:lnTo>
                <a:lnTo>
                  <a:pt x="4288190" y="6143190"/>
                </a:lnTo>
                <a:lnTo>
                  <a:pt x="4300086" y="6155600"/>
                </a:lnTo>
                <a:lnTo>
                  <a:pt x="4300088" y="6155603"/>
                </a:lnTo>
                <a:cubicBezTo>
                  <a:pt x="4322377" y="6175798"/>
                  <a:pt x="4333998" y="6200945"/>
                  <a:pt x="4338759" y="6228757"/>
                </a:cubicBezTo>
                <a:lnTo>
                  <a:pt x="4356096" y="6361540"/>
                </a:lnTo>
                <a:lnTo>
                  <a:pt x="4356096" y="6361539"/>
                </a:lnTo>
                <a:cubicBezTo>
                  <a:pt x="4352476" y="6317151"/>
                  <a:pt x="4346190" y="6272764"/>
                  <a:pt x="4338759" y="6228756"/>
                </a:cubicBezTo>
                <a:cubicBezTo>
                  <a:pt x="4333998" y="6200944"/>
                  <a:pt x="4322377" y="6175797"/>
                  <a:pt x="4300088" y="6155602"/>
                </a:cubicBezTo>
                <a:lnTo>
                  <a:pt x="4300086" y="6155600"/>
                </a:lnTo>
                <a:lnTo>
                  <a:pt x="4284490" y="6133315"/>
                </a:lnTo>
                <a:lnTo>
                  <a:pt x="4298182" y="6108739"/>
                </a:lnTo>
                <a:cubicBezTo>
                  <a:pt x="4318377" y="6082259"/>
                  <a:pt x="4337045" y="6054826"/>
                  <a:pt x="4354382" y="6026441"/>
                </a:cubicBezTo>
                <a:cubicBezTo>
                  <a:pt x="4359906" y="6017486"/>
                  <a:pt x="4359717" y="6004532"/>
                  <a:pt x="4360858" y="5993292"/>
                </a:cubicBezTo>
                <a:lnTo>
                  <a:pt x="4360859" y="5993290"/>
                </a:lnTo>
                <a:lnTo>
                  <a:pt x="4364311" y="5964477"/>
                </a:lnTo>
                <a:lnTo>
                  <a:pt x="4364478" y="5935950"/>
                </a:lnTo>
                <a:lnTo>
                  <a:pt x="4364478" y="5935949"/>
                </a:lnTo>
                <a:lnTo>
                  <a:pt x="4364477" y="5935946"/>
                </a:lnTo>
                <a:lnTo>
                  <a:pt x="4357598" y="5909351"/>
                </a:lnTo>
                <a:lnTo>
                  <a:pt x="4346575" y="5883756"/>
                </a:lnTo>
                <a:lnTo>
                  <a:pt x="4346573" y="5883751"/>
                </a:lnTo>
                <a:cubicBezTo>
                  <a:pt x="4324663" y="5837457"/>
                  <a:pt x="4297420" y="5794974"/>
                  <a:pt x="4258177" y="5760873"/>
                </a:cubicBezTo>
                <a:cubicBezTo>
                  <a:pt x="4253033" y="5756493"/>
                  <a:pt x="4251127" y="5747728"/>
                  <a:pt x="4249412" y="5740488"/>
                </a:cubicBezTo>
                <a:cubicBezTo>
                  <a:pt x="4246554" y="5728678"/>
                  <a:pt x="4243888" y="5716485"/>
                  <a:pt x="4243506" y="5704483"/>
                </a:cubicBezTo>
                <a:cubicBezTo>
                  <a:pt x="4241603" y="5646189"/>
                  <a:pt x="4214932" y="5600467"/>
                  <a:pt x="4172258" y="5562746"/>
                </a:cubicBezTo>
                <a:lnTo>
                  <a:pt x="4162685" y="5547578"/>
                </a:lnTo>
                <a:lnTo>
                  <a:pt x="4172830" y="5531694"/>
                </a:lnTo>
                <a:lnTo>
                  <a:pt x="4172831" y="5531692"/>
                </a:lnTo>
                <a:lnTo>
                  <a:pt x="4181230" y="5520422"/>
                </a:lnTo>
                <a:lnTo>
                  <a:pt x="4183450" y="5507668"/>
                </a:lnTo>
                <a:lnTo>
                  <a:pt x="4183450" y="5507667"/>
                </a:lnTo>
                <a:cubicBezTo>
                  <a:pt x="4183403" y="5498832"/>
                  <a:pt x="4180831" y="5489497"/>
                  <a:pt x="4178926" y="5480637"/>
                </a:cubicBezTo>
                <a:cubicBezTo>
                  <a:pt x="4175116" y="5462351"/>
                  <a:pt x="4171114" y="5443870"/>
                  <a:pt x="4167304" y="5425582"/>
                </a:cubicBezTo>
                <a:cubicBezTo>
                  <a:pt x="4164638" y="5412057"/>
                  <a:pt x="4162352" y="5398721"/>
                  <a:pt x="4159113" y="5385384"/>
                </a:cubicBezTo>
                <a:lnTo>
                  <a:pt x="4154237" y="5355014"/>
                </a:lnTo>
                <a:lnTo>
                  <a:pt x="4158157" y="5321350"/>
                </a:lnTo>
                <a:lnTo>
                  <a:pt x="4183116" y="5272797"/>
                </a:lnTo>
                <a:lnTo>
                  <a:pt x="4196024" y="5248936"/>
                </a:lnTo>
                <a:lnTo>
                  <a:pt x="4206573" y="5229434"/>
                </a:lnTo>
                <a:cubicBezTo>
                  <a:pt x="4210407" y="5213598"/>
                  <a:pt x="4210359" y="5196595"/>
                  <a:pt x="4206739" y="5179068"/>
                </a:cubicBezTo>
                <a:lnTo>
                  <a:pt x="4206739" y="5179067"/>
                </a:lnTo>
                <a:cubicBezTo>
                  <a:pt x="4206263" y="5176876"/>
                  <a:pt x="4205074" y="5174400"/>
                  <a:pt x="4204192" y="5172090"/>
                </a:cubicBezTo>
                <a:lnTo>
                  <a:pt x="4203501" y="5166114"/>
                </a:lnTo>
                <a:lnTo>
                  <a:pt x="4210217" y="5133225"/>
                </a:lnTo>
                <a:lnTo>
                  <a:pt x="4210217" y="5133224"/>
                </a:lnTo>
                <a:lnTo>
                  <a:pt x="4210215" y="5133220"/>
                </a:lnTo>
                <a:lnTo>
                  <a:pt x="4203072" y="5102461"/>
                </a:lnTo>
                <a:lnTo>
                  <a:pt x="4197188" y="5087444"/>
                </a:lnTo>
                <a:lnTo>
                  <a:pt x="4197182" y="5087423"/>
                </a:lnTo>
                <a:cubicBezTo>
                  <a:pt x="4191096" y="5072411"/>
                  <a:pt x="4184997" y="5057381"/>
                  <a:pt x="4184068" y="5041521"/>
                </a:cubicBezTo>
                <a:cubicBezTo>
                  <a:pt x="4182926" y="5022852"/>
                  <a:pt x="4168828" y="5003801"/>
                  <a:pt x="4157589" y="4987037"/>
                </a:cubicBezTo>
                <a:lnTo>
                  <a:pt x="4140307" y="4957453"/>
                </a:lnTo>
                <a:lnTo>
                  <a:pt x="4132757" y="4933810"/>
                </a:lnTo>
                <a:lnTo>
                  <a:pt x="4132755" y="4933805"/>
                </a:lnTo>
                <a:lnTo>
                  <a:pt x="4134157" y="4912169"/>
                </a:lnTo>
                <a:cubicBezTo>
                  <a:pt x="4135919" y="4904359"/>
                  <a:pt x="4136431" y="4896714"/>
                  <a:pt x="4135862" y="4889276"/>
                </a:cubicBezTo>
                <a:lnTo>
                  <a:pt x="4135862" y="4889275"/>
                </a:lnTo>
                <a:lnTo>
                  <a:pt x="4131084" y="4867614"/>
                </a:lnTo>
                <a:lnTo>
                  <a:pt x="4128333" y="4863343"/>
                </a:lnTo>
                <a:lnTo>
                  <a:pt x="4126583" y="4857317"/>
                </a:lnTo>
                <a:cubicBezTo>
                  <a:pt x="4121440" y="4847214"/>
                  <a:pt x="4114439" y="4837703"/>
                  <a:pt x="4106152" y="4828916"/>
                </a:cubicBezTo>
                <a:lnTo>
                  <a:pt x="4091316" y="4800483"/>
                </a:lnTo>
                <a:lnTo>
                  <a:pt x="4092625" y="4767765"/>
                </a:lnTo>
                <a:cubicBezTo>
                  <a:pt x="4098531" y="4738236"/>
                  <a:pt x="4098913" y="4707565"/>
                  <a:pt x="4102532" y="4677656"/>
                </a:cubicBezTo>
                <a:cubicBezTo>
                  <a:pt x="4103294" y="4671177"/>
                  <a:pt x="4105962" y="4662987"/>
                  <a:pt x="4110534" y="4659175"/>
                </a:cubicBezTo>
                <a:cubicBezTo>
                  <a:pt x="4167304" y="4612501"/>
                  <a:pt x="4167876" y="4546777"/>
                  <a:pt x="4170544" y="4482005"/>
                </a:cubicBezTo>
                <a:cubicBezTo>
                  <a:pt x="4172258" y="4442762"/>
                  <a:pt x="4172258" y="4403326"/>
                  <a:pt x="4171306" y="4363891"/>
                </a:cubicBezTo>
                <a:lnTo>
                  <a:pt x="4171306" y="4363890"/>
                </a:lnTo>
                <a:cubicBezTo>
                  <a:pt x="4171114" y="4350554"/>
                  <a:pt x="4168066" y="4336457"/>
                  <a:pt x="4162352" y="4324645"/>
                </a:cubicBezTo>
                <a:cubicBezTo>
                  <a:pt x="4150349" y="4300070"/>
                  <a:pt x="4134729" y="4277401"/>
                  <a:pt x="4122536" y="4253014"/>
                </a:cubicBezTo>
                <a:close/>
                <a:moveTo>
                  <a:pt x="4113010" y="4165383"/>
                </a:moveTo>
                <a:lnTo>
                  <a:pt x="4113010" y="4165384"/>
                </a:lnTo>
                <a:lnTo>
                  <a:pt x="4116915" y="4192388"/>
                </a:lnTo>
                <a:lnTo>
                  <a:pt x="4116915" y="4192387"/>
                </a:lnTo>
                <a:cubicBezTo>
                  <a:pt x="4117011" y="4182767"/>
                  <a:pt x="4116439" y="4173480"/>
                  <a:pt x="4113010" y="4165383"/>
                </a:cubicBezTo>
                <a:close/>
                <a:moveTo>
                  <a:pt x="4100628" y="3885338"/>
                </a:moveTo>
                <a:lnTo>
                  <a:pt x="4100628" y="3885339"/>
                </a:lnTo>
                <a:cubicBezTo>
                  <a:pt x="4110344" y="3897722"/>
                  <a:pt x="4117750" y="3910319"/>
                  <a:pt x="4123009" y="3923125"/>
                </a:cubicBezTo>
                <a:lnTo>
                  <a:pt x="4132513" y="3962160"/>
                </a:lnTo>
                <a:lnTo>
                  <a:pt x="4116821" y="4043838"/>
                </a:lnTo>
                <a:lnTo>
                  <a:pt x="4116820" y="4043839"/>
                </a:lnTo>
                <a:cubicBezTo>
                  <a:pt x="4108057" y="4063842"/>
                  <a:pt x="4102675" y="4083702"/>
                  <a:pt x="4101699" y="4103825"/>
                </a:cubicBezTo>
                <a:lnTo>
                  <a:pt x="4101699" y="4103826"/>
                </a:lnTo>
                <a:lnTo>
                  <a:pt x="4103666" y="4134255"/>
                </a:lnTo>
                <a:lnTo>
                  <a:pt x="4113010" y="4165382"/>
                </a:lnTo>
                <a:lnTo>
                  <a:pt x="4101699" y="4103826"/>
                </a:lnTo>
                <a:lnTo>
                  <a:pt x="4116820" y="4043840"/>
                </a:lnTo>
                <a:lnTo>
                  <a:pt x="4116821" y="4043838"/>
                </a:lnTo>
                <a:lnTo>
                  <a:pt x="4130123" y="4002410"/>
                </a:lnTo>
                <a:lnTo>
                  <a:pt x="4132513" y="3962160"/>
                </a:lnTo>
                <a:lnTo>
                  <a:pt x="4132513" y="3962159"/>
                </a:lnTo>
                <a:cubicBezTo>
                  <a:pt x="4130251" y="3935727"/>
                  <a:pt x="4120060" y="3910104"/>
                  <a:pt x="4100628" y="3885338"/>
                </a:cubicBezTo>
                <a:close/>
                <a:moveTo>
                  <a:pt x="4115391" y="3670561"/>
                </a:moveTo>
                <a:lnTo>
                  <a:pt x="4117820" y="3680164"/>
                </a:lnTo>
                <a:lnTo>
                  <a:pt x="4113772" y="3734837"/>
                </a:lnTo>
                <a:lnTo>
                  <a:pt x="4113772" y="3734838"/>
                </a:lnTo>
                <a:cubicBezTo>
                  <a:pt x="4112820" y="3741316"/>
                  <a:pt x="4111486" y="3749126"/>
                  <a:pt x="4114154" y="3754653"/>
                </a:cubicBezTo>
                <a:lnTo>
                  <a:pt x="4120511" y="3789776"/>
                </a:lnTo>
                <a:lnTo>
                  <a:pt x="4105580" y="3822472"/>
                </a:lnTo>
                <a:cubicBezTo>
                  <a:pt x="4098532" y="3831902"/>
                  <a:pt x="4092912" y="3842046"/>
                  <a:pt x="4091245" y="3852619"/>
                </a:cubicBezTo>
                <a:lnTo>
                  <a:pt x="4091245" y="3852620"/>
                </a:lnTo>
                <a:lnTo>
                  <a:pt x="4092025" y="3868764"/>
                </a:lnTo>
                <a:lnTo>
                  <a:pt x="4100628" y="3885337"/>
                </a:lnTo>
                <a:lnTo>
                  <a:pt x="4091245" y="3852620"/>
                </a:lnTo>
                <a:lnTo>
                  <a:pt x="4105580" y="3822473"/>
                </a:lnTo>
                <a:cubicBezTo>
                  <a:pt x="4113772" y="3811614"/>
                  <a:pt x="4118916" y="3800897"/>
                  <a:pt x="4120511" y="3789777"/>
                </a:cubicBezTo>
                <a:lnTo>
                  <a:pt x="4120511" y="3789776"/>
                </a:lnTo>
                <a:cubicBezTo>
                  <a:pt x="4122107" y="3778655"/>
                  <a:pt x="4120154" y="3767130"/>
                  <a:pt x="4114154" y="3754652"/>
                </a:cubicBezTo>
                <a:lnTo>
                  <a:pt x="4113772" y="3734838"/>
                </a:lnTo>
                <a:lnTo>
                  <a:pt x="4117820" y="3680164"/>
                </a:lnTo>
                <a:lnTo>
                  <a:pt x="4117820" y="3680163"/>
                </a:lnTo>
                <a:close/>
                <a:moveTo>
                  <a:pt x="4185711" y="2836172"/>
                </a:moveTo>
                <a:lnTo>
                  <a:pt x="4177020" y="2848793"/>
                </a:lnTo>
                <a:cubicBezTo>
                  <a:pt x="4172020" y="2865010"/>
                  <a:pt x="4166162" y="2881307"/>
                  <a:pt x="4161416" y="2897785"/>
                </a:cubicBezTo>
                <a:lnTo>
                  <a:pt x="4160387" y="2903551"/>
                </a:lnTo>
                <a:lnTo>
                  <a:pt x="4157113" y="2914328"/>
                </a:lnTo>
                <a:lnTo>
                  <a:pt x="4152482" y="2947859"/>
                </a:lnTo>
                <a:lnTo>
                  <a:pt x="4152481" y="2947862"/>
                </a:lnTo>
                <a:lnTo>
                  <a:pt x="4152481" y="2947863"/>
                </a:lnTo>
                <a:cubicBezTo>
                  <a:pt x="4152112" y="2959157"/>
                  <a:pt x="4153112" y="2970576"/>
                  <a:pt x="4156065" y="2982149"/>
                </a:cubicBezTo>
                <a:lnTo>
                  <a:pt x="4167758" y="3077402"/>
                </a:lnTo>
                <a:lnTo>
                  <a:pt x="4155303" y="3172654"/>
                </a:lnTo>
                <a:cubicBezTo>
                  <a:pt x="4129394" y="3276480"/>
                  <a:pt x="4101962" y="3380305"/>
                  <a:pt x="4107676" y="3489467"/>
                </a:cubicBezTo>
                <a:cubicBezTo>
                  <a:pt x="4108628" y="3507563"/>
                  <a:pt x="4097007" y="3529090"/>
                  <a:pt x="4085577" y="3544713"/>
                </a:cubicBezTo>
                <a:cubicBezTo>
                  <a:pt x="4074719" y="3559668"/>
                  <a:pt x="4068860" y="3566811"/>
                  <a:pt x="4067955" y="3574408"/>
                </a:cubicBezTo>
                <a:lnTo>
                  <a:pt x="4067956" y="3574408"/>
                </a:lnTo>
                <a:lnTo>
                  <a:pt x="4067955" y="3574409"/>
                </a:lnTo>
                <a:cubicBezTo>
                  <a:pt x="4067050" y="3582005"/>
                  <a:pt x="4071099" y="3590054"/>
                  <a:pt x="4080053" y="3606818"/>
                </a:cubicBezTo>
                <a:cubicBezTo>
                  <a:pt x="4084435" y="3614820"/>
                  <a:pt x="4087101" y="3624726"/>
                  <a:pt x="4093579" y="3630633"/>
                </a:cubicBezTo>
                <a:lnTo>
                  <a:pt x="4109452" y="3651926"/>
                </a:lnTo>
                <a:lnTo>
                  <a:pt x="4093579" y="3630632"/>
                </a:lnTo>
                <a:cubicBezTo>
                  <a:pt x="4087101" y="3624725"/>
                  <a:pt x="4084435" y="3614819"/>
                  <a:pt x="4080053" y="3606817"/>
                </a:cubicBezTo>
                <a:cubicBezTo>
                  <a:pt x="4075576" y="3598435"/>
                  <a:pt x="4072325" y="3592232"/>
                  <a:pt x="4070307" y="3587174"/>
                </a:cubicBezTo>
                <a:lnTo>
                  <a:pt x="4067956" y="3574408"/>
                </a:lnTo>
                <a:lnTo>
                  <a:pt x="4073034" y="3562321"/>
                </a:lnTo>
                <a:cubicBezTo>
                  <a:pt x="4075969" y="3557716"/>
                  <a:pt x="4080148" y="3552191"/>
                  <a:pt x="4085577" y="3544714"/>
                </a:cubicBezTo>
                <a:cubicBezTo>
                  <a:pt x="4097007" y="3529091"/>
                  <a:pt x="4108628" y="3507564"/>
                  <a:pt x="4107676" y="3489468"/>
                </a:cubicBezTo>
                <a:cubicBezTo>
                  <a:pt x="4101962" y="3380306"/>
                  <a:pt x="4129394" y="3276481"/>
                  <a:pt x="4155303" y="3172655"/>
                </a:cubicBezTo>
                <a:cubicBezTo>
                  <a:pt x="4163305" y="3140650"/>
                  <a:pt x="4167543" y="3109026"/>
                  <a:pt x="4167758" y="3077402"/>
                </a:cubicBezTo>
                <a:lnTo>
                  <a:pt x="4167758" y="3077401"/>
                </a:lnTo>
                <a:cubicBezTo>
                  <a:pt x="4167972" y="3045777"/>
                  <a:pt x="4164162" y="3014153"/>
                  <a:pt x="4156065" y="2982148"/>
                </a:cubicBezTo>
                <a:lnTo>
                  <a:pt x="4152481" y="2947863"/>
                </a:lnTo>
                <a:lnTo>
                  <a:pt x="4152482" y="2947859"/>
                </a:lnTo>
                <a:lnTo>
                  <a:pt x="4160387" y="2903551"/>
                </a:lnTo>
                <a:lnTo>
                  <a:pt x="4177020" y="2848794"/>
                </a:lnTo>
                <a:cubicBezTo>
                  <a:pt x="4178353" y="2844317"/>
                  <a:pt x="4181639" y="2839983"/>
                  <a:pt x="4185711" y="2836173"/>
                </a:cubicBezTo>
                <a:close/>
                <a:moveTo>
                  <a:pt x="3701225" y="1508458"/>
                </a:moveTo>
                <a:lnTo>
                  <a:pt x="3673131" y="1596214"/>
                </a:lnTo>
                <a:cubicBezTo>
                  <a:pt x="3670654" y="1604979"/>
                  <a:pt x="3672179" y="1615837"/>
                  <a:pt x="3675036" y="1624981"/>
                </a:cubicBezTo>
                <a:cubicBezTo>
                  <a:pt x="3684752" y="1656224"/>
                  <a:pt x="3709137" y="1676037"/>
                  <a:pt x="3731617" y="1697754"/>
                </a:cubicBezTo>
                <a:cubicBezTo>
                  <a:pt x="3741524" y="1707280"/>
                  <a:pt x="3748572" y="1720424"/>
                  <a:pt x="3754286" y="1733189"/>
                </a:cubicBezTo>
                <a:cubicBezTo>
                  <a:pt x="3768957" y="1766336"/>
                  <a:pt x="3782101" y="1800247"/>
                  <a:pt x="3796007" y="1833776"/>
                </a:cubicBezTo>
                <a:cubicBezTo>
                  <a:pt x="3797341" y="1837014"/>
                  <a:pt x="3800770" y="1839680"/>
                  <a:pt x="3803628" y="1842159"/>
                </a:cubicBezTo>
                <a:cubicBezTo>
                  <a:pt x="3833729" y="1866923"/>
                  <a:pt x="3864018" y="1891498"/>
                  <a:pt x="3894119" y="1916455"/>
                </a:cubicBezTo>
                <a:cubicBezTo>
                  <a:pt x="3899833" y="1921217"/>
                  <a:pt x="3904025" y="1928077"/>
                  <a:pt x="3909549" y="1933220"/>
                </a:cubicBezTo>
                <a:cubicBezTo>
                  <a:pt x="3917169" y="1940460"/>
                  <a:pt x="3924410" y="1949604"/>
                  <a:pt x="3933554" y="1953414"/>
                </a:cubicBezTo>
                <a:cubicBezTo>
                  <a:pt x="3962319" y="1965225"/>
                  <a:pt x="3974703" y="1987895"/>
                  <a:pt x="3980037" y="2016470"/>
                </a:cubicBezTo>
                <a:cubicBezTo>
                  <a:pt x="3984990" y="2042571"/>
                  <a:pt x="3989182" y="2068670"/>
                  <a:pt x="3994896" y="2094579"/>
                </a:cubicBezTo>
                <a:cubicBezTo>
                  <a:pt x="4001754" y="2126202"/>
                  <a:pt x="4009184" y="2157637"/>
                  <a:pt x="4017567" y="2188880"/>
                </a:cubicBezTo>
                <a:cubicBezTo>
                  <a:pt x="4021187" y="2202405"/>
                  <a:pt x="4025377" y="2216693"/>
                  <a:pt x="4032807" y="2228315"/>
                </a:cubicBezTo>
                <a:cubicBezTo>
                  <a:pt x="4053382" y="2260891"/>
                  <a:pt x="4067288" y="2295754"/>
                  <a:pt x="4061764" y="2334045"/>
                </a:cubicBezTo>
                <a:cubicBezTo>
                  <a:pt x="4057382" y="2364716"/>
                  <a:pt x="4068622" y="2390435"/>
                  <a:pt x="4086149" y="2409486"/>
                </a:cubicBezTo>
                <a:cubicBezTo>
                  <a:pt x="4094103" y="2418155"/>
                  <a:pt x="4099616" y="2426977"/>
                  <a:pt x="4103250" y="2435913"/>
                </a:cubicBezTo>
                <a:lnTo>
                  <a:pt x="4109081" y="2463018"/>
                </a:lnTo>
                <a:lnTo>
                  <a:pt x="4109080" y="2463031"/>
                </a:lnTo>
                <a:lnTo>
                  <a:pt x="4100439" y="2518262"/>
                </a:lnTo>
                <a:lnTo>
                  <a:pt x="4100438" y="2518264"/>
                </a:lnTo>
                <a:cubicBezTo>
                  <a:pt x="4097771" y="2527790"/>
                  <a:pt x="4096627" y="2536458"/>
                  <a:pt x="4096794" y="2545006"/>
                </a:cubicBezTo>
                <a:lnTo>
                  <a:pt x="4096794" y="2545007"/>
                </a:lnTo>
                <a:cubicBezTo>
                  <a:pt x="4096960" y="2553556"/>
                  <a:pt x="4098437" y="2561986"/>
                  <a:pt x="4101008" y="2571035"/>
                </a:cubicBezTo>
                <a:cubicBezTo>
                  <a:pt x="4113010" y="2612946"/>
                  <a:pt x="4145587" y="2640951"/>
                  <a:pt x="4174162" y="2668002"/>
                </a:cubicBezTo>
                <a:cubicBezTo>
                  <a:pt x="4198547" y="2691055"/>
                  <a:pt x="4212264" y="2716964"/>
                  <a:pt x="4222552" y="2745349"/>
                </a:cubicBezTo>
                <a:lnTo>
                  <a:pt x="4222553" y="2745352"/>
                </a:lnTo>
                <a:lnTo>
                  <a:pt x="4228473" y="2778006"/>
                </a:lnTo>
                <a:lnTo>
                  <a:pt x="4228053" y="2785440"/>
                </a:lnTo>
                <a:lnTo>
                  <a:pt x="4217974" y="2811780"/>
                </a:lnTo>
                <a:lnTo>
                  <a:pt x="4217970" y="2811787"/>
                </a:lnTo>
                <a:lnTo>
                  <a:pt x="4217971" y="2811787"/>
                </a:lnTo>
                <a:lnTo>
                  <a:pt x="4217974" y="2811780"/>
                </a:lnTo>
                <a:lnTo>
                  <a:pt x="4227624" y="2793023"/>
                </a:lnTo>
                <a:lnTo>
                  <a:pt x="4228053" y="2785440"/>
                </a:lnTo>
                <a:lnTo>
                  <a:pt x="4229253" y="2782305"/>
                </a:lnTo>
                <a:lnTo>
                  <a:pt x="4228473" y="2778006"/>
                </a:lnTo>
                <a:lnTo>
                  <a:pt x="4228883" y="2770757"/>
                </a:lnTo>
                <a:lnTo>
                  <a:pt x="4222553" y="2745352"/>
                </a:lnTo>
                <a:lnTo>
                  <a:pt x="4222552" y="2745348"/>
                </a:lnTo>
                <a:cubicBezTo>
                  <a:pt x="4212264" y="2716963"/>
                  <a:pt x="4198547" y="2691054"/>
                  <a:pt x="4174162" y="2668001"/>
                </a:cubicBezTo>
                <a:cubicBezTo>
                  <a:pt x="4145587" y="2640950"/>
                  <a:pt x="4113010" y="2612945"/>
                  <a:pt x="4101008" y="2571034"/>
                </a:cubicBezTo>
                <a:lnTo>
                  <a:pt x="4096794" y="2545007"/>
                </a:lnTo>
                <a:lnTo>
                  <a:pt x="4100438" y="2518265"/>
                </a:lnTo>
                <a:lnTo>
                  <a:pt x="4100439" y="2518262"/>
                </a:lnTo>
                <a:lnTo>
                  <a:pt x="4107019" y="2490551"/>
                </a:lnTo>
                <a:lnTo>
                  <a:pt x="4109080" y="2463031"/>
                </a:lnTo>
                <a:lnTo>
                  <a:pt x="4109082" y="2463019"/>
                </a:lnTo>
                <a:lnTo>
                  <a:pt x="4109081" y="2463018"/>
                </a:lnTo>
                <a:lnTo>
                  <a:pt x="4109082" y="2463018"/>
                </a:lnTo>
                <a:cubicBezTo>
                  <a:pt x="4108200" y="2444777"/>
                  <a:pt x="4102057" y="2426822"/>
                  <a:pt x="4086149" y="2409485"/>
                </a:cubicBezTo>
                <a:cubicBezTo>
                  <a:pt x="4068622" y="2390434"/>
                  <a:pt x="4057382" y="2364715"/>
                  <a:pt x="4061764" y="2334044"/>
                </a:cubicBezTo>
                <a:cubicBezTo>
                  <a:pt x="4067288" y="2295753"/>
                  <a:pt x="4053382" y="2260890"/>
                  <a:pt x="4032807" y="2228314"/>
                </a:cubicBezTo>
                <a:cubicBezTo>
                  <a:pt x="4025377" y="2216692"/>
                  <a:pt x="4021187" y="2202404"/>
                  <a:pt x="4017567" y="2188879"/>
                </a:cubicBezTo>
                <a:cubicBezTo>
                  <a:pt x="4009184" y="2157636"/>
                  <a:pt x="4001754" y="2126201"/>
                  <a:pt x="3994896" y="2094578"/>
                </a:cubicBezTo>
                <a:cubicBezTo>
                  <a:pt x="3989182" y="2068669"/>
                  <a:pt x="3984990" y="2042570"/>
                  <a:pt x="3980037" y="2016469"/>
                </a:cubicBezTo>
                <a:cubicBezTo>
                  <a:pt x="3974703" y="1987894"/>
                  <a:pt x="3962319" y="1965224"/>
                  <a:pt x="3933554" y="1953413"/>
                </a:cubicBezTo>
                <a:cubicBezTo>
                  <a:pt x="3924410" y="1949603"/>
                  <a:pt x="3917169" y="1940459"/>
                  <a:pt x="3909549" y="1933219"/>
                </a:cubicBezTo>
                <a:cubicBezTo>
                  <a:pt x="3904025" y="1928076"/>
                  <a:pt x="3899833" y="1921216"/>
                  <a:pt x="3894119" y="1916454"/>
                </a:cubicBezTo>
                <a:cubicBezTo>
                  <a:pt x="3864018" y="1891497"/>
                  <a:pt x="3833729" y="1866922"/>
                  <a:pt x="3803628" y="1842158"/>
                </a:cubicBezTo>
                <a:cubicBezTo>
                  <a:pt x="3800770" y="1839679"/>
                  <a:pt x="3797341" y="1837013"/>
                  <a:pt x="3796007" y="1833775"/>
                </a:cubicBezTo>
                <a:cubicBezTo>
                  <a:pt x="3782101" y="1800246"/>
                  <a:pt x="3768958" y="1766335"/>
                  <a:pt x="3754286" y="1733188"/>
                </a:cubicBezTo>
                <a:cubicBezTo>
                  <a:pt x="3748572" y="1720423"/>
                  <a:pt x="3741524" y="1707279"/>
                  <a:pt x="3731618" y="1697753"/>
                </a:cubicBezTo>
                <a:cubicBezTo>
                  <a:pt x="3709138" y="1676036"/>
                  <a:pt x="3684752" y="1656223"/>
                  <a:pt x="3675036" y="1624980"/>
                </a:cubicBezTo>
                <a:cubicBezTo>
                  <a:pt x="3672180" y="1615836"/>
                  <a:pt x="3670655" y="1604978"/>
                  <a:pt x="3673132" y="1596213"/>
                </a:cubicBezTo>
                <a:close/>
                <a:moveTo>
                  <a:pt x="3719830" y="1459073"/>
                </a:moveTo>
                <a:lnTo>
                  <a:pt x="3719829" y="1459074"/>
                </a:lnTo>
                <a:lnTo>
                  <a:pt x="3710612" y="1481572"/>
                </a:lnTo>
                <a:close/>
                <a:moveTo>
                  <a:pt x="3739023" y="1268758"/>
                </a:moveTo>
                <a:cubicBezTo>
                  <a:pt x="3739475" y="1275402"/>
                  <a:pt x="3741047" y="1281689"/>
                  <a:pt x="3744190" y="1286070"/>
                </a:cubicBezTo>
                <a:cubicBezTo>
                  <a:pt x="3758763" y="1306930"/>
                  <a:pt x="3765003" y="1328553"/>
                  <a:pt x="3766527" y="1350628"/>
                </a:cubicBezTo>
                <a:lnTo>
                  <a:pt x="3760933" y="1413840"/>
                </a:lnTo>
                <a:lnTo>
                  <a:pt x="3766528" y="1350627"/>
                </a:lnTo>
                <a:cubicBezTo>
                  <a:pt x="3765003" y="1328552"/>
                  <a:pt x="3758764" y="1306930"/>
                  <a:pt x="3744190" y="1286069"/>
                </a:cubicBezTo>
                <a:close/>
                <a:moveTo>
                  <a:pt x="3680752" y="773035"/>
                </a:moveTo>
                <a:lnTo>
                  <a:pt x="3680752" y="773036"/>
                </a:lnTo>
                <a:cubicBezTo>
                  <a:pt x="3683038" y="800277"/>
                  <a:pt x="3686276" y="827330"/>
                  <a:pt x="3688752" y="854380"/>
                </a:cubicBezTo>
                <a:cubicBezTo>
                  <a:pt x="3691038" y="878957"/>
                  <a:pt x="3691800" y="903723"/>
                  <a:pt x="3719805" y="915344"/>
                </a:cubicBezTo>
                <a:cubicBezTo>
                  <a:pt x="3724187" y="917060"/>
                  <a:pt x="3727425" y="922774"/>
                  <a:pt x="3730283" y="927156"/>
                </a:cubicBezTo>
                <a:cubicBezTo>
                  <a:pt x="3774291" y="994786"/>
                  <a:pt x="3773147" y="1030981"/>
                  <a:pt x="3726663" y="1097088"/>
                </a:cubicBezTo>
                <a:cubicBezTo>
                  <a:pt x="3721901" y="1103946"/>
                  <a:pt x="3718471" y="1118614"/>
                  <a:pt x="3722281" y="1123186"/>
                </a:cubicBezTo>
                <a:cubicBezTo>
                  <a:pt x="3738093" y="1142618"/>
                  <a:pt x="3745142" y="1162954"/>
                  <a:pt x="3747000" y="1184029"/>
                </a:cubicBezTo>
                <a:cubicBezTo>
                  <a:pt x="3745142" y="1162954"/>
                  <a:pt x="3738094" y="1142617"/>
                  <a:pt x="3722282" y="1123185"/>
                </a:cubicBezTo>
                <a:cubicBezTo>
                  <a:pt x="3718472" y="1118613"/>
                  <a:pt x="3721902" y="1103945"/>
                  <a:pt x="3726664" y="1097087"/>
                </a:cubicBezTo>
                <a:cubicBezTo>
                  <a:pt x="3773148" y="1030980"/>
                  <a:pt x="3774292" y="994785"/>
                  <a:pt x="3730284" y="927155"/>
                </a:cubicBezTo>
                <a:cubicBezTo>
                  <a:pt x="3727426" y="922773"/>
                  <a:pt x="3724188" y="917059"/>
                  <a:pt x="3719806" y="915343"/>
                </a:cubicBezTo>
                <a:cubicBezTo>
                  <a:pt x="3691800" y="903722"/>
                  <a:pt x="3691038" y="878956"/>
                  <a:pt x="3688752" y="854379"/>
                </a:cubicBezTo>
                <a:close/>
                <a:moveTo>
                  <a:pt x="3736153" y="517851"/>
                </a:moveTo>
                <a:lnTo>
                  <a:pt x="3727235" y="556048"/>
                </a:lnTo>
                <a:cubicBezTo>
                  <a:pt x="3725139" y="564049"/>
                  <a:pt x="3719615" y="572623"/>
                  <a:pt x="3720757" y="580051"/>
                </a:cubicBezTo>
                <a:cubicBezTo>
                  <a:pt x="3724091" y="601579"/>
                  <a:pt x="3721662" y="622201"/>
                  <a:pt x="3717376" y="642538"/>
                </a:cubicBezTo>
                <a:lnTo>
                  <a:pt x="3704853" y="694928"/>
                </a:lnTo>
                <a:lnTo>
                  <a:pt x="3717377" y="642537"/>
                </a:lnTo>
                <a:cubicBezTo>
                  <a:pt x="3721663" y="622201"/>
                  <a:pt x="3724092" y="601578"/>
                  <a:pt x="3720758" y="580050"/>
                </a:cubicBezTo>
                <a:cubicBezTo>
                  <a:pt x="3719616" y="572622"/>
                  <a:pt x="3725140" y="564048"/>
                  <a:pt x="3727236" y="556047"/>
                </a:cubicBezTo>
                <a:close/>
                <a:moveTo>
                  <a:pt x="3749448" y="298169"/>
                </a:moveTo>
                <a:lnTo>
                  <a:pt x="3734666" y="313533"/>
                </a:lnTo>
                <a:lnTo>
                  <a:pt x="3734666" y="313533"/>
                </a:lnTo>
                <a:lnTo>
                  <a:pt x="3734665" y="313534"/>
                </a:lnTo>
                <a:cubicBezTo>
                  <a:pt x="3730473" y="316390"/>
                  <a:pt x="3732759" y="330299"/>
                  <a:pt x="3734093" y="338871"/>
                </a:cubicBezTo>
                <a:lnTo>
                  <a:pt x="3734100" y="338903"/>
                </a:lnTo>
                <a:lnTo>
                  <a:pt x="3744000" y="395640"/>
                </a:lnTo>
                <a:lnTo>
                  <a:pt x="3740190" y="367328"/>
                </a:lnTo>
                <a:lnTo>
                  <a:pt x="3734100" y="338903"/>
                </a:lnTo>
                <a:lnTo>
                  <a:pt x="3734094" y="338870"/>
                </a:lnTo>
                <a:cubicBezTo>
                  <a:pt x="3733427" y="334584"/>
                  <a:pt x="3732522" y="328964"/>
                  <a:pt x="3732308" y="324058"/>
                </a:cubicBezTo>
                <a:lnTo>
                  <a:pt x="3734666" y="313533"/>
                </a:lnTo>
                <a:close/>
                <a:moveTo>
                  <a:pt x="3756993" y="281568"/>
                </a:moveTo>
                <a:lnTo>
                  <a:pt x="3752098" y="295415"/>
                </a:lnTo>
                <a:lnTo>
                  <a:pt x="3752099" y="295415"/>
                </a:lnTo>
                <a:close/>
                <a:moveTo>
                  <a:pt x="3743673" y="24486"/>
                </a:moveTo>
                <a:lnTo>
                  <a:pt x="3741410" y="74129"/>
                </a:lnTo>
                <a:cubicBezTo>
                  <a:pt x="3742333" y="91492"/>
                  <a:pt x="3744643" y="108703"/>
                  <a:pt x="3747334" y="125861"/>
                </a:cubicBezTo>
                <a:lnTo>
                  <a:pt x="3751729" y="153388"/>
                </a:lnTo>
                <a:lnTo>
                  <a:pt x="3760002" y="228944"/>
                </a:lnTo>
                <a:lnTo>
                  <a:pt x="3755543" y="177271"/>
                </a:lnTo>
                <a:lnTo>
                  <a:pt x="3751729" y="153388"/>
                </a:lnTo>
                <a:lnTo>
                  <a:pt x="3751530" y="151569"/>
                </a:lnTo>
                <a:cubicBezTo>
                  <a:pt x="3747300" y="125876"/>
                  <a:pt x="3742795" y="100174"/>
                  <a:pt x="3741411" y="74129"/>
                </a:cubicBezTo>
                <a:close/>
                <a:moveTo>
                  <a:pt x="3741092" y="0"/>
                </a:moveTo>
                <a:lnTo>
                  <a:pt x="4205201" y="0"/>
                </a:lnTo>
                <a:lnTo>
                  <a:pt x="4204073" y="2817"/>
                </a:lnTo>
                <a:cubicBezTo>
                  <a:pt x="4195691" y="21486"/>
                  <a:pt x="4193023" y="43012"/>
                  <a:pt x="4189974" y="63587"/>
                </a:cubicBezTo>
                <a:cubicBezTo>
                  <a:pt x="4184450" y="101308"/>
                  <a:pt x="4181020" y="139219"/>
                  <a:pt x="4176068" y="176939"/>
                </a:cubicBezTo>
                <a:cubicBezTo>
                  <a:pt x="4174924" y="184941"/>
                  <a:pt x="4172830" y="194085"/>
                  <a:pt x="4168066" y="200182"/>
                </a:cubicBezTo>
                <a:cubicBezTo>
                  <a:pt x="4136061" y="241901"/>
                  <a:pt x="4127108" y="292579"/>
                  <a:pt x="4130154" y="340774"/>
                </a:cubicBezTo>
                <a:cubicBezTo>
                  <a:pt x="4132443" y="378686"/>
                  <a:pt x="4134157" y="415835"/>
                  <a:pt x="4130919" y="453364"/>
                </a:cubicBezTo>
                <a:cubicBezTo>
                  <a:pt x="4130727" y="456222"/>
                  <a:pt x="4131109" y="460032"/>
                  <a:pt x="4132633" y="462126"/>
                </a:cubicBezTo>
                <a:cubicBezTo>
                  <a:pt x="4142729" y="475081"/>
                  <a:pt x="4143491" y="488607"/>
                  <a:pt x="4145205" y="505182"/>
                </a:cubicBezTo>
                <a:cubicBezTo>
                  <a:pt x="4147683" y="528615"/>
                  <a:pt x="4145967" y="550141"/>
                  <a:pt x="4141777" y="571860"/>
                </a:cubicBezTo>
                <a:cubicBezTo>
                  <a:pt x="4138729" y="587672"/>
                  <a:pt x="4132443" y="603673"/>
                  <a:pt x="4124440" y="617772"/>
                </a:cubicBezTo>
                <a:cubicBezTo>
                  <a:pt x="4113200" y="637392"/>
                  <a:pt x="4108820" y="656255"/>
                  <a:pt x="4123678" y="674923"/>
                </a:cubicBezTo>
                <a:cubicBezTo>
                  <a:pt x="4139491" y="695116"/>
                  <a:pt x="4133967" y="717977"/>
                  <a:pt x="4134537" y="740268"/>
                </a:cubicBezTo>
                <a:cubicBezTo>
                  <a:pt x="4134729" y="749982"/>
                  <a:pt x="4134347" y="760270"/>
                  <a:pt x="4136823" y="769605"/>
                </a:cubicBezTo>
                <a:cubicBezTo>
                  <a:pt x="4143873" y="796655"/>
                  <a:pt x="4154541" y="822756"/>
                  <a:pt x="4159303" y="850189"/>
                </a:cubicBezTo>
                <a:cubicBezTo>
                  <a:pt x="4161970" y="865430"/>
                  <a:pt x="4157207" y="882384"/>
                  <a:pt x="4153779" y="898198"/>
                </a:cubicBezTo>
                <a:cubicBezTo>
                  <a:pt x="4150159" y="914200"/>
                  <a:pt x="4144635" y="930011"/>
                  <a:pt x="4138919" y="945444"/>
                </a:cubicBezTo>
                <a:cubicBezTo>
                  <a:pt x="4135109" y="955920"/>
                  <a:pt x="4131489" y="967350"/>
                  <a:pt x="4124630" y="975733"/>
                </a:cubicBezTo>
                <a:cubicBezTo>
                  <a:pt x="4109010" y="994785"/>
                  <a:pt x="4106342" y="1014406"/>
                  <a:pt x="4114534" y="1036887"/>
                </a:cubicBezTo>
                <a:cubicBezTo>
                  <a:pt x="4115868" y="1040315"/>
                  <a:pt x="4115868" y="1044315"/>
                  <a:pt x="4116058" y="1048125"/>
                </a:cubicBezTo>
                <a:cubicBezTo>
                  <a:pt x="4120058" y="1109091"/>
                  <a:pt x="4122536" y="1170051"/>
                  <a:pt x="4128632" y="1230633"/>
                </a:cubicBezTo>
                <a:cubicBezTo>
                  <a:pt x="4131109" y="1255206"/>
                  <a:pt x="4141967" y="1278829"/>
                  <a:pt x="4148825" y="1303024"/>
                </a:cubicBezTo>
                <a:cubicBezTo>
                  <a:pt x="4150159" y="1307978"/>
                  <a:pt x="4152255" y="1313504"/>
                  <a:pt x="4151301" y="1318456"/>
                </a:cubicBezTo>
                <a:cubicBezTo>
                  <a:pt x="4141777" y="1372368"/>
                  <a:pt x="4155683" y="1422854"/>
                  <a:pt x="4173972" y="1472575"/>
                </a:cubicBezTo>
                <a:cubicBezTo>
                  <a:pt x="4175878" y="1477717"/>
                  <a:pt x="4175306" y="1484004"/>
                  <a:pt x="4174924" y="1489720"/>
                </a:cubicBezTo>
                <a:cubicBezTo>
                  <a:pt x="4173592" y="1505724"/>
                  <a:pt x="4166924" y="1523059"/>
                  <a:pt x="4170924" y="1537537"/>
                </a:cubicBezTo>
                <a:cubicBezTo>
                  <a:pt x="4181974" y="1576019"/>
                  <a:pt x="4195309" y="1614120"/>
                  <a:pt x="4212073" y="1650317"/>
                </a:cubicBezTo>
                <a:cubicBezTo>
                  <a:pt x="4229028" y="1687086"/>
                  <a:pt x="4243316" y="1721185"/>
                  <a:pt x="4226173" y="1763287"/>
                </a:cubicBezTo>
                <a:cubicBezTo>
                  <a:pt x="4218932" y="1781194"/>
                  <a:pt x="4224076" y="1804816"/>
                  <a:pt x="4225981" y="1825393"/>
                </a:cubicBezTo>
                <a:cubicBezTo>
                  <a:pt x="4227504" y="1840441"/>
                  <a:pt x="4236078" y="1854920"/>
                  <a:pt x="4236078" y="1869780"/>
                </a:cubicBezTo>
                <a:cubicBezTo>
                  <a:pt x="4236078" y="1909408"/>
                  <a:pt x="4246174" y="1944649"/>
                  <a:pt x="4266749" y="1978940"/>
                </a:cubicBezTo>
                <a:cubicBezTo>
                  <a:pt x="4274749" y="1992279"/>
                  <a:pt x="4269416" y="2013043"/>
                  <a:pt x="4271512" y="2030378"/>
                </a:cubicBezTo>
                <a:cubicBezTo>
                  <a:pt x="4273987" y="2048668"/>
                  <a:pt x="4276274" y="2067525"/>
                  <a:pt x="4281800" y="2085054"/>
                </a:cubicBezTo>
                <a:cubicBezTo>
                  <a:pt x="4296278" y="2130393"/>
                  <a:pt x="4312661" y="2175163"/>
                  <a:pt x="4327901" y="2220312"/>
                </a:cubicBezTo>
                <a:cubicBezTo>
                  <a:pt x="4340476" y="2257459"/>
                  <a:pt x="4330569" y="2294039"/>
                  <a:pt x="4325236" y="2330806"/>
                </a:cubicBezTo>
                <a:cubicBezTo>
                  <a:pt x="4321805" y="2353859"/>
                  <a:pt x="4313613" y="2375383"/>
                  <a:pt x="4325807" y="2401292"/>
                </a:cubicBezTo>
                <a:cubicBezTo>
                  <a:pt x="4337427" y="2426059"/>
                  <a:pt x="4334759" y="2457492"/>
                  <a:pt x="4341047" y="2485307"/>
                </a:cubicBezTo>
                <a:cubicBezTo>
                  <a:pt x="4346380" y="2508742"/>
                  <a:pt x="4354954" y="2531409"/>
                  <a:pt x="4363336" y="2554079"/>
                </a:cubicBezTo>
                <a:cubicBezTo>
                  <a:pt x="4374768" y="2584942"/>
                  <a:pt x="4386767" y="2615421"/>
                  <a:pt x="4381054" y="2649143"/>
                </a:cubicBezTo>
                <a:cubicBezTo>
                  <a:pt x="4374575" y="2687436"/>
                  <a:pt x="4398960" y="2713723"/>
                  <a:pt x="4415154" y="2743826"/>
                </a:cubicBezTo>
                <a:cubicBezTo>
                  <a:pt x="4426202" y="2764590"/>
                  <a:pt x="4434395" y="2787259"/>
                  <a:pt x="4441254" y="2809930"/>
                </a:cubicBezTo>
                <a:cubicBezTo>
                  <a:pt x="4450207" y="2840219"/>
                  <a:pt x="4455542" y="2871462"/>
                  <a:pt x="4464304" y="2901943"/>
                </a:cubicBezTo>
                <a:cubicBezTo>
                  <a:pt x="4477448" y="2948047"/>
                  <a:pt x="4487736" y="2994722"/>
                  <a:pt x="4480497" y="3042728"/>
                </a:cubicBezTo>
                <a:cubicBezTo>
                  <a:pt x="4477259" y="3064827"/>
                  <a:pt x="4477448" y="3085403"/>
                  <a:pt x="4482212" y="3107500"/>
                </a:cubicBezTo>
                <a:cubicBezTo>
                  <a:pt x="4490023" y="3143695"/>
                  <a:pt x="4490976" y="3180844"/>
                  <a:pt x="4520122" y="3209993"/>
                </a:cubicBezTo>
                <a:cubicBezTo>
                  <a:pt x="4530410" y="3220280"/>
                  <a:pt x="4533076" y="3238758"/>
                  <a:pt x="4538410" y="3253809"/>
                </a:cubicBezTo>
                <a:cubicBezTo>
                  <a:pt x="4544699" y="3271145"/>
                  <a:pt x="4541459" y="3283908"/>
                  <a:pt x="4523170" y="3293244"/>
                </a:cubicBezTo>
                <a:cubicBezTo>
                  <a:pt x="4514979" y="3297434"/>
                  <a:pt x="4506978" y="3309437"/>
                  <a:pt x="4505643" y="3318771"/>
                </a:cubicBezTo>
                <a:cubicBezTo>
                  <a:pt x="4501643" y="3346776"/>
                  <a:pt x="4507549" y="3372495"/>
                  <a:pt x="4520504" y="3399546"/>
                </a:cubicBezTo>
                <a:cubicBezTo>
                  <a:pt x="4532697" y="3424883"/>
                  <a:pt x="4531362" y="3456508"/>
                  <a:pt x="4536124" y="3485275"/>
                </a:cubicBezTo>
                <a:cubicBezTo>
                  <a:pt x="4539554" y="3505657"/>
                  <a:pt x="4546602" y="3526042"/>
                  <a:pt x="4546602" y="3546617"/>
                </a:cubicBezTo>
                <a:cubicBezTo>
                  <a:pt x="4546602" y="3572146"/>
                  <a:pt x="4540506" y="3597482"/>
                  <a:pt x="4538221" y="3623201"/>
                </a:cubicBezTo>
                <a:cubicBezTo>
                  <a:pt x="4536316" y="3643204"/>
                  <a:pt x="4537079" y="3663589"/>
                  <a:pt x="4534792" y="3683591"/>
                </a:cubicBezTo>
                <a:cubicBezTo>
                  <a:pt x="4533076" y="3699976"/>
                  <a:pt x="4528696" y="3716168"/>
                  <a:pt x="4525077" y="3732361"/>
                </a:cubicBezTo>
                <a:cubicBezTo>
                  <a:pt x="4523742" y="3738267"/>
                  <a:pt x="4518597" y="3744173"/>
                  <a:pt x="4519359" y="3749506"/>
                </a:cubicBezTo>
                <a:cubicBezTo>
                  <a:pt x="4527552" y="3802467"/>
                  <a:pt x="4490976" y="3840569"/>
                  <a:pt x="4474782" y="3885338"/>
                </a:cubicBezTo>
                <a:cubicBezTo>
                  <a:pt x="4457636" y="3932394"/>
                  <a:pt x="4431347" y="3977925"/>
                  <a:pt x="4439157" y="4030503"/>
                </a:cubicBezTo>
                <a:cubicBezTo>
                  <a:pt x="4443919" y="4062318"/>
                  <a:pt x="4454971" y="4092989"/>
                  <a:pt x="4461639" y="4124614"/>
                </a:cubicBezTo>
                <a:cubicBezTo>
                  <a:pt x="4463924" y="4135854"/>
                  <a:pt x="4463542" y="4148427"/>
                  <a:pt x="4461256" y="4159667"/>
                </a:cubicBezTo>
                <a:cubicBezTo>
                  <a:pt x="4450777" y="4213961"/>
                  <a:pt x="4449253" y="4267493"/>
                  <a:pt x="4466400" y="4320837"/>
                </a:cubicBezTo>
                <a:cubicBezTo>
                  <a:pt x="4469259" y="4329979"/>
                  <a:pt x="4471924" y="4339695"/>
                  <a:pt x="4471924" y="4349222"/>
                </a:cubicBezTo>
                <a:cubicBezTo>
                  <a:pt x="4471924" y="4401419"/>
                  <a:pt x="4467924" y="4452665"/>
                  <a:pt x="4449253" y="4502579"/>
                </a:cubicBezTo>
                <a:cubicBezTo>
                  <a:pt x="4442967" y="4519343"/>
                  <a:pt x="4446967" y="4539728"/>
                  <a:pt x="4445443" y="4558207"/>
                </a:cubicBezTo>
                <a:cubicBezTo>
                  <a:pt x="4444111" y="4575351"/>
                  <a:pt x="4443539" y="4592878"/>
                  <a:pt x="4439157" y="4609452"/>
                </a:cubicBezTo>
                <a:cubicBezTo>
                  <a:pt x="4432681" y="4633647"/>
                  <a:pt x="4431919" y="4656126"/>
                  <a:pt x="4437633" y="4681083"/>
                </a:cubicBezTo>
                <a:cubicBezTo>
                  <a:pt x="4442967" y="4704895"/>
                  <a:pt x="4440301" y="4730614"/>
                  <a:pt x="4440491" y="4755381"/>
                </a:cubicBezTo>
                <a:cubicBezTo>
                  <a:pt x="4440681" y="4783004"/>
                  <a:pt x="4440871" y="4810627"/>
                  <a:pt x="4439919" y="4838250"/>
                </a:cubicBezTo>
                <a:cubicBezTo>
                  <a:pt x="4439539" y="4849300"/>
                  <a:pt x="4431919" y="4861873"/>
                  <a:pt x="4434967" y="4871019"/>
                </a:cubicBezTo>
                <a:cubicBezTo>
                  <a:pt x="4445254" y="4900546"/>
                  <a:pt x="4432872" y="4930075"/>
                  <a:pt x="4438395" y="4959602"/>
                </a:cubicBezTo>
                <a:cubicBezTo>
                  <a:pt x="4441254" y="4974082"/>
                  <a:pt x="4433444" y="4990465"/>
                  <a:pt x="4432681" y="5006086"/>
                </a:cubicBezTo>
                <a:cubicBezTo>
                  <a:pt x="4431347" y="5031614"/>
                  <a:pt x="4431919" y="5057141"/>
                  <a:pt x="4431537" y="5082670"/>
                </a:cubicBezTo>
                <a:cubicBezTo>
                  <a:pt x="4431347" y="5091052"/>
                  <a:pt x="4430585" y="5099245"/>
                  <a:pt x="4430202" y="5107627"/>
                </a:cubicBezTo>
                <a:cubicBezTo>
                  <a:pt x="4429823" y="5115057"/>
                  <a:pt x="4428108" y="5122867"/>
                  <a:pt x="4429440" y="5129916"/>
                </a:cubicBezTo>
                <a:cubicBezTo>
                  <a:pt x="4434205" y="5155445"/>
                  <a:pt x="4442016" y="5180591"/>
                  <a:pt x="4445063" y="5206308"/>
                </a:cubicBezTo>
                <a:cubicBezTo>
                  <a:pt x="4447729" y="5228597"/>
                  <a:pt x="4444111" y="5251650"/>
                  <a:pt x="4446015" y="5274129"/>
                </a:cubicBezTo>
                <a:cubicBezTo>
                  <a:pt x="4449253" y="5313754"/>
                  <a:pt x="4454971" y="5353379"/>
                  <a:pt x="4458589" y="5393005"/>
                </a:cubicBezTo>
                <a:cubicBezTo>
                  <a:pt x="4459351" y="5401579"/>
                  <a:pt x="4454587" y="5410531"/>
                  <a:pt x="4454207" y="5419295"/>
                </a:cubicBezTo>
                <a:cubicBezTo>
                  <a:pt x="4453255" y="5446728"/>
                  <a:pt x="4453063" y="5474161"/>
                  <a:pt x="4452493" y="5501594"/>
                </a:cubicBezTo>
                <a:cubicBezTo>
                  <a:pt x="4452301" y="5517215"/>
                  <a:pt x="4452873" y="5533027"/>
                  <a:pt x="4451160" y="5548460"/>
                </a:cubicBezTo>
                <a:cubicBezTo>
                  <a:pt x="4448873" y="5568842"/>
                  <a:pt x="4445443" y="5587321"/>
                  <a:pt x="4460304" y="5606372"/>
                </a:cubicBezTo>
                <a:cubicBezTo>
                  <a:pt x="4483354" y="5635711"/>
                  <a:pt x="4474400" y="5673050"/>
                  <a:pt x="4479734" y="5706959"/>
                </a:cubicBezTo>
                <a:cubicBezTo>
                  <a:pt x="4481069" y="5715723"/>
                  <a:pt x="4481259" y="5724678"/>
                  <a:pt x="4482782" y="5733440"/>
                </a:cubicBezTo>
                <a:cubicBezTo>
                  <a:pt x="4485641" y="5749634"/>
                  <a:pt x="4488879" y="5765635"/>
                  <a:pt x="4492119" y="5781830"/>
                </a:cubicBezTo>
                <a:cubicBezTo>
                  <a:pt x="4492690" y="5784686"/>
                  <a:pt x="4492881" y="5787924"/>
                  <a:pt x="4493834" y="5790592"/>
                </a:cubicBezTo>
                <a:cubicBezTo>
                  <a:pt x="4501833" y="5815169"/>
                  <a:pt x="4510977" y="5839361"/>
                  <a:pt x="4517455" y="5864318"/>
                </a:cubicBezTo>
                <a:cubicBezTo>
                  <a:pt x="4520695" y="5876511"/>
                  <a:pt x="4521076" y="5890037"/>
                  <a:pt x="4519359" y="5902610"/>
                </a:cubicBezTo>
                <a:cubicBezTo>
                  <a:pt x="4514407" y="5939377"/>
                  <a:pt x="4512311" y="5975764"/>
                  <a:pt x="4519551" y="6012723"/>
                </a:cubicBezTo>
                <a:cubicBezTo>
                  <a:pt x="4522408" y="6027392"/>
                  <a:pt x="4517645" y="6043776"/>
                  <a:pt x="4515931" y="6059397"/>
                </a:cubicBezTo>
                <a:cubicBezTo>
                  <a:pt x="4511360" y="6096736"/>
                  <a:pt x="4506405" y="6134075"/>
                  <a:pt x="4502025" y="6171605"/>
                </a:cubicBezTo>
                <a:cubicBezTo>
                  <a:pt x="4499358" y="6195037"/>
                  <a:pt x="4497833" y="6218660"/>
                  <a:pt x="4495167" y="6242093"/>
                </a:cubicBezTo>
                <a:cubicBezTo>
                  <a:pt x="4491927" y="6269144"/>
                  <a:pt x="4486975" y="6296005"/>
                  <a:pt x="4484306" y="6323058"/>
                </a:cubicBezTo>
                <a:cubicBezTo>
                  <a:pt x="4481259" y="6353919"/>
                  <a:pt x="4480688" y="6384972"/>
                  <a:pt x="4477448" y="6415833"/>
                </a:cubicBezTo>
                <a:cubicBezTo>
                  <a:pt x="4471162" y="6472225"/>
                  <a:pt x="4463733" y="6528424"/>
                  <a:pt x="4456683" y="6584812"/>
                </a:cubicBezTo>
                <a:cubicBezTo>
                  <a:pt x="4449825" y="6639488"/>
                  <a:pt x="4443729" y="6694164"/>
                  <a:pt x="4435157" y="6748458"/>
                </a:cubicBezTo>
                <a:cubicBezTo>
                  <a:pt x="4431537" y="6771319"/>
                  <a:pt x="4421630" y="6793035"/>
                  <a:pt x="4416106" y="6815516"/>
                </a:cubicBezTo>
                <a:lnTo>
                  <a:pt x="4406407" y="6858000"/>
                </a:lnTo>
                <a:lnTo>
                  <a:pt x="4234154" y="6858000"/>
                </a:lnTo>
                <a:lnTo>
                  <a:pt x="0" y="6858000"/>
                </a:lnTo>
                <a:lnTo>
                  <a:pt x="0" y="2"/>
                </a:lnTo>
                <a:lnTo>
                  <a:pt x="3741092" y="1"/>
                </a:lnTo>
                <a:lnTo>
                  <a:pt x="3743810" y="21486"/>
                </a:lnTo>
                <a:close/>
              </a:path>
            </a:pathLst>
          </a:cu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32" name="Group 3131">
            <a:extLst>
              <a:ext uri="{FF2B5EF4-FFF2-40B4-BE49-F238E27FC236}">
                <a16:creationId xmlns:a16="http://schemas.microsoft.com/office/drawing/2014/main" id="{54A1C8FD-E5B7-4BEC-A74A-A55FB8EA7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3133" name="Freeform: Shape 3127">
              <a:extLst>
                <a:ext uri="{FF2B5EF4-FFF2-40B4-BE49-F238E27FC236}">
                  <a16:creationId xmlns:a16="http://schemas.microsoft.com/office/drawing/2014/main" id="{B20D202D-5E48-4B15-9AF5-71BED4FCF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34" name="Freeform: Shape 3128">
              <a:extLst>
                <a:ext uri="{FF2B5EF4-FFF2-40B4-BE49-F238E27FC236}">
                  <a16:creationId xmlns:a16="http://schemas.microsoft.com/office/drawing/2014/main" id="{68D6A069-9380-4E59-A0DA-07053EE8E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96359-946C-52DD-E2A7-E8FD98F44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2312" y="901874"/>
            <a:ext cx="7077205" cy="43841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u="sng" dirty="0">
                <a:solidFill>
                  <a:schemeClr val="bg1">
                    <a:alpha val="80000"/>
                  </a:schemeClr>
                </a:solidFill>
              </a:rPr>
              <a:t>Complex PTSD </a:t>
            </a:r>
            <a:r>
              <a:rPr lang="en-US" sz="3200" dirty="0">
                <a:solidFill>
                  <a:schemeClr val="bg1">
                    <a:alpha val="80000"/>
                  </a:schemeClr>
                </a:solidFill>
              </a:rPr>
              <a:t> (C-PTSD) results from prolonged and/or repeated trauma and includes additional symptoms beyond typical PTSD.</a:t>
            </a:r>
          </a:p>
          <a:p>
            <a:pPr marL="0" indent="0">
              <a:buNone/>
            </a:pPr>
            <a:endParaRPr lang="en-US" sz="3200" dirty="0">
              <a:solidFill>
                <a:schemeClr val="bg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en-US" sz="3200" b="1" u="sng" dirty="0">
                <a:solidFill>
                  <a:schemeClr val="bg1">
                    <a:alpha val="80000"/>
                  </a:schemeClr>
                </a:solidFill>
              </a:rPr>
              <a:t>Comorbid PTSD </a:t>
            </a:r>
            <a:r>
              <a:rPr lang="en-US" sz="3200" dirty="0">
                <a:solidFill>
                  <a:schemeClr val="bg1">
                    <a:alpha val="80000"/>
                  </a:schemeClr>
                </a:solidFill>
              </a:rPr>
              <a:t>involves co-occurring mental health conditions, complicating diagnosis and treatment.</a:t>
            </a:r>
          </a:p>
        </p:txBody>
      </p:sp>
    </p:spTree>
    <p:extLst>
      <p:ext uri="{BB962C8B-B14F-4D97-AF65-F5344CB8AC3E}">
        <p14:creationId xmlns:p14="http://schemas.microsoft.com/office/powerpoint/2010/main" val="4280034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56D12E-3ECF-929A-5EA6-15570A32E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30" name="Rectangle 312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Post-Traumatic Stress Disorder (PTSD) Causes">
            <a:extLst>
              <a:ext uri="{FF2B5EF4-FFF2-40B4-BE49-F238E27FC236}">
                <a16:creationId xmlns:a16="http://schemas.microsoft.com/office/drawing/2014/main" id="{97652AA7-64A6-A503-6944-EC901C008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" r="23150" b="377"/>
          <a:stretch>
            <a:fillRect/>
          </a:stretch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32" name="Rectangle 313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A342B-D159-9212-ED6D-16D06A7A6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95" y="1760221"/>
            <a:ext cx="4386432" cy="1124712"/>
          </a:xfrm>
        </p:spPr>
        <p:txBody>
          <a:bodyPr anchor="b">
            <a:noAutofit/>
          </a:bodyPr>
          <a:lstStyle/>
          <a:p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By The Numbers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FIRST RESPONDERS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29" name="Rectangle 312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31" name="Rectangle 313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D9839-21B9-FE01-907B-2B6C9AEA7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942" y="2627630"/>
            <a:ext cx="7202466" cy="3969766"/>
          </a:xfrm>
        </p:spPr>
        <p:txBody>
          <a:bodyPr anchor="t"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Prevalence</a:t>
            </a:r>
            <a:r>
              <a:rPr lang="en-US" sz="2400" dirty="0">
                <a:solidFill>
                  <a:schemeClr val="bg1"/>
                </a:solidFill>
              </a:rPr>
              <a:t>: 20–30 % (higher among EMS and firefighters)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Suicide risk</a:t>
            </a:r>
            <a:r>
              <a:rPr lang="en-US" sz="2400" dirty="0">
                <a:solidFill>
                  <a:schemeClr val="bg1"/>
                </a:solidFill>
              </a:rPr>
              <a:t>: greatly elevated—30–40 % ideation, ~6 % attempts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Comorbid conditions</a:t>
            </a:r>
            <a:r>
              <a:rPr lang="en-US" sz="2400" dirty="0">
                <a:solidFill>
                  <a:schemeClr val="bg1"/>
                </a:solidFill>
              </a:rPr>
              <a:t>: anxiety, depression, substance misuse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Stigma &amp; treatment gap</a:t>
            </a:r>
            <a:r>
              <a:rPr lang="en-US" sz="2400" dirty="0">
                <a:solidFill>
                  <a:schemeClr val="bg1"/>
                </a:solidFill>
              </a:rPr>
              <a:t>: over half avoid seeking help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Workplace toll</a:t>
            </a:r>
            <a:r>
              <a:rPr lang="en-US" sz="2400" dirty="0">
                <a:solidFill>
                  <a:schemeClr val="bg1"/>
                </a:solidFill>
              </a:rPr>
              <a:t>: burnout, sleep issues, productivity loss</a:t>
            </a:r>
          </a:p>
        </p:txBody>
      </p:sp>
    </p:spTree>
    <p:extLst>
      <p:ext uri="{BB962C8B-B14F-4D97-AF65-F5344CB8AC3E}">
        <p14:creationId xmlns:p14="http://schemas.microsoft.com/office/powerpoint/2010/main" val="119917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7559F4-0948-5034-B874-1F198F6E7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13" name="Rectangle 2112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Post-Traumatic Stress Disorder (PTSD) Causes">
            <a:extLst>
              <a:ext uri="{FF2B5EF4-FFF2-40B4-BE49-F238E27FC236}">
                <a16:creationId xmlns:a16="http://schemas.microsoft.com/office/drawing/2014/main" id="{85EE92FC-9ABF-592D-5169-4270A67ED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0" r="18082" b="2903"/>
          <a:stretch>
            <a:fillRect/>
          </a:stretch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15" name="Rectangle 2114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00E3D7-2C89-EF71-0EF7-715D77A03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890" y="1318768"/>
            <a:ext cx="3438144" cy="1124712"/>
          </a:xfrm>
        </p:spPr>
        <p:txBody>
          <a:bodyPr anchor="b"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By The Numbers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VETERANS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117" name="Rectangle 211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19" name="Rectangle 211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5F980-7D6A-73FF-74C9-69D65ABB6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047" y="2610104"/>
            <a:ext cx="6826685" cy="3731260"/>
          </a:xfrm>
        </p:spPr>
        <p:txBody>
          <a:bodyPr anchor="t"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Prevalence</a:t>
            </a:r>
            <a:r>
              <a:rPr lang="en-US" sz="2400" dirty="0">
                <a:solidFill>
                  <a:schemeClr val="bg1"/>
                </a:solidFill>
              </a:rPr>
              <a:t>: 15–18% lifetime; 11–29% for Iraq/Afghanistan veterans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Suicide risk</a:t>
            </a:r>
            <a:r>
              <a:rPr lang="en-US" sz="2400" dirty="0">
                <a:solidFill>
                  <a:schemeClr val="bg1"/>
                </a:solidFill>
              </a:rPr>
              <a:t>: greatly elevated 20–40%: 18–44 per day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Comorbid conditions</a:t>
            </a:r>
            <a:r>
              <a:rPr lang="en-US" sz="2400" dirty="0">
                <a:solidFill>
                  <a:schemeClr val="bg1"/>
                </a:solidFill>
              </a:rPr>
              <a:t>: 50–70% with depression or substance-use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Stigma &amp; treatment gap</a:t>
            </a:r>
            <a:r>
              <a:rPr lang="en-US" sz="2400" dirty="0">
                <a:solidFill>
                  <a:schemeClr val="bg1"/>
                </a:solidFill>
              </a:rPr>
              <a:t>: ~40–50% untreated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Workplace toll</a:t>
            </a:r>
            <a:r>
              <a:rPr lang="en-US" sz="2400" dirty="0">
                <a:solidFill>
                  <a:schemeClr val="bg1"/>
                </a:solidFill>
              </a:rPr>
              <a:t>: burnout, sleep issues, productivity loss</a:t>
            </a:r>
          </a:p>
        </p:txBody>
      </p:sp>
    </p:spTree>
    <p:extLst>
      <p:ext uri="{BB962C8B-B14F-4D97-AF65-F5344CB8AC3E}">
        <p14:creationId xmlns:p14="http://schemas.microsoft.com/office/powerpoint/2010/main" val="3974219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1" name="Rectangle 46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DD1F34-6EE3-7FA4-B6AB-5679486DE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5" y="0"/>
            <a:ext cx="6426896" cy="1365337"/>
          </a:xfrm>
        </p:spPr>
        <p:txBody>
          <a:bodyPr>
            <a:normAutofit/>
          </a:bodyPr>
          <a:lstStyle/>
          <a:p>
            <a:r>
              <a:rPr lang="en-US" dirty="0"/>
              <a:t>Understanding the Stigmas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11ECF-4B0A-55E0-C36D-101F9D4E9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255" y="1189974"/>
            <a:ext cx="6237961" cy="53029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Stigma generally falls into </a:t>
            </a:r>
            <a:r>
              <a:rPr lang="en-US" sz="2400" b="1" dirty="0"/>
              <a:t>three categories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pPr marL="989013" lvl="0" indent="-223838"/>
            <a:r>
              <a:rPr lang="en-US" sz="2400" b="1" dirty="0"/>
              <a:t>Public Stigma</a:t>
            </a:r>
            <a:r>
              <a:rPr lang="en-US" sz="2400" dirty="0"/>
              <a:t> – Negative perceptions from society.</a:t>
            </a:r>
          </a:p>
          <a:p>
            <a:pPr marL="989013" lvl="0" indent="-223838"/>
            <a:r>
              <a:rPr lang="en-US" sz="2400" b="1" dirty="0"/>
              <a:t>Self-Stigma</a:t>
            </a:r>
            <a:r>
              <a:rPr lang="en-US" sz="2400" dirty="0"/>
              <a:t> – Internalized shame or guilt from the individual.</a:t>
            </a:r>
          </a:p>
          <a:p>
            <a:pPr marL="989013" lvl="0" indent="-223838"/>
            <a:r>
              <a:rPr lang="en-US" sz="2400" b="1" dirty="0"/>
              <a:t>Structural Stigma</a:t>
            </a:r>
            <a:r>
              <a:rPr lang="en-US" sz="2400" dirty="0"/>
              <a:t> – Systemic barriers or institutional attitudes (e.g. fear of job loss, career impact).</a:t>
            </a:r>
          </a:p>
          <a:p>
            <a:pPr lvl="0"/>
            <a:endParaRPr lang="en-US" sz="2400" dirty="0"/>
          </a:p>
          <a:p>
            <a:pPr marL="0" indent="0">
              <a:buNone/>
            </a:pPr>
            <a:r>
              <a:rPr lang="en-US" sz="2400" dirty="0"/>
              <a:t>* Among first responders and veterans, these stigmas are especially pervasive due to unique cultural and occupational norms.</a:t>
            </a:r>
          </a:p>
          <a:p>
            <a:endParaRPr lang="en-US" sz="2000" dirty="0"/>
          </a:p>
        </p:txBody>
      </p:sp>
      <p:pic>
        <p:nvPicPr>
          <p:cNvPr id="5" name="Google Shape;729;g2bd81ba4eba_0_682" descr=" ">
            <a:extLst>
              <a:ext uri="{FF2B5EF4-FFF2-40B4-BE49-F238E27FC236}">
                <a16:creationId xmlns:a16="http://schemas.microsoft.com/office/drawing/2014/main" id="{E93ED962-2493-E906-34C6-69ABCA0B96AE}"/>
              </a:ext>
            </a:extLst>
          </p:cNvPr>
          <p:cNvPicPr preferRelativeResize="0"/>
          <p:nvPr/>
        </p:nvPicPr>
        <p:blipFill rotWithShape="1">
          <a:blip r:embed="rId2"/>
          <a:srcRect t="17551" b="10854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630350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5396781C-32A1-4FDA-A83B-A7FF8C1B1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101865-D372-1978-99E3-769556B60090}"/>
              </a:ext>
            </a:extLst>
          </p:cNvPr>
          <p:cNvSpPr txBox="1"/>
          <p:nvPr/>
        </p:nvSpPr>
        <p:spPr>
          <a:xfrm>
            <a:off x="5281615" y="1252184"/>
            <a:ext cx="6140449" cy="13234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“PTSD is a sign of weakness.”</a:t>
            </a:r>
          </a:p>
        </p:txBody>
      </p:sp>
      <p:pic>
        <p:nvPicPr>
          <p:cNvPr id="4" name="Google Shape;729;g2bd81ba4eba_0_682" descr=" ">
            <a:extLst>
              <a:ext uri="{FF2B5EF4-FFF2-40B4-BE49-F238E27FC236}">
                <a16:creationId xmlns:a16="http://schemas.microsoft.com/office/drawing/2014/main" id="{DEAADCB7-D67F-6DC8-1667-D17BC2803D7A}"/>
              </a:ext>
            </a:extLst>
          </p:cNvPr>
          <p:cNvPicPr preferRelativeResize="0"/>
          <p:nvPr/>
        </p:nvPicPr>
        <p:blipFill rotWithShape="1">
          <a:blip r:embed="rId2"/>
          <a:srcRect t="6103" r="-2" b="-2"/>
          <a:stretch>
            <a:fillRect/>
          </a:stretch>
        </p:blipFill>
        <p:spPr>
          <a:xfrm>
            <a:off x="20" y="10"/>
            <a:ext cx="4546582" cy="6857990"/>
          </a:xfrm>
          <a:custGeom>
            <a:avLst/>
            <a:gdLst/>
            <a:ahLst/>
            <a:cxnLst/>
            <a:rect l="l" t="t" r="r" b="b"/>
            <a:pathLst>
              <a:path w="4546602" h="6858000">
                <a:moveTo>
                  <a:pt x="4221600" y="6662544"/>
                </a:moveTo>
                <a:lnTo>
                  <a:pt x="4210150" y="6683027"/>
                </a:lnTo>
                <a:lnTo>
                  <a:pt x="4207002" y="6702976"/>
                </a:lnTo>
                <a:lnTo>
                  <a:pt x="4207002" y="6702977"/>
                </a:lnTo>
                <a:cubicBezTo>
                  <a:pt x="4207407" y="6716169"/>
                  <a:pt x="4212552" y="6729219"/>
                  <a:pt x="4220838" y="6742553"/>
                </a:cubicBezTo>
                <a:lnTo>
                  <a:pt x="4220839" y="6742555"/>
                </a:lnTo>
                <a:lnTo>
                  <a:pt x="4240316" y="6812062"/>
                </a:lnTo>
                <a:lnTo>
                  <a:pt x="4235543" y="6776800"/>
                </a:lnTo>
                <a:lnTo>
                  <a:pt x="4220839" y="6742555"/>
                </a:lnTo>
                <a:lnTo>
                  <a:pt x="4220838" y="6742552"/>
                </a:lnTo>
                <a:lnTo>
                  <a:pt x="4207002" y="6702976"/>
                </a:lnTo>
                <a:close/>
                <a:moveTo>
                  <a:pt x="4189594" y="6564620"/>
                </a:moveTo>
                <a:lnTo>
                  <a:pt x="4189594" y="6564621"/>
                </a:lnTo>
                <a:cubicBezTo>
                  <a:pt x="4199883" y="6575479"/>
                  <a:pt x="4205977" y="6582147"/>
                  <a:pt x="4212073" y="6588626"/>
                </a:cubicBezTo>
                <a:lnTo>
                  <a:pt x="4228695" y="6625225"/>
                </a:lnTo>
                <a:lnTo>
                  <a:pt x="4221601" y="6662541"/>
                </a:lnTo>
                <a:lnTo>
                  <a:pt x="4221600" y="6662541"/>
                </a:lnTo>
                <a:lnTo>
                  <a:pt x="4221600" y="6662542"/>
                </a:lnTo>
                <a:lnTo>
                  <a:pt x="4221601" y="6662541"/>
                </a:lnTo>
                <a:lnTo>
                  <a:pt x="4228684" y="6645552"/>
                </a:lnTo>
                <a:lnTo>
                  <a:pt x="4228695" y="6625225"/>
                </a:lnTo>
                <a:lnTo>
                  <a:pt x="4228695" y="6625224"/>
                </a:lnTo>
                <a:cubicBezTo>
                  <a:pt x="4226599" y="6611342"/>
                  <a:pt x="4220551" y="6597578"/>
                  <a:pt x="4212073" y="6588625"/>
                </a:cubicBezTo>
                <a:close/>
                <a:moveTo>
                  <a:pt x="4269915" y="6438981"/>
                </a:moveTo>
                <a:lnTo>
                  <a:pt x="4249984" y="6463840"/>
                </a:lnTo>
                <a:lnTo>
                  <a:pt x="4249982" y="6463849"/>
                </a:lnTo>
                <a:lnTo>
                  <a:pt x="4236188" y="6513012"/>
                </a:lnTo>
                <a:lnTo>
                  <a:pt x="4217381" y="6546194"/>
                </a:lnTo>
                <a:lnTo>
                  <a:pt x="4217381" y="6546195"/>
                </a:lnTo>
                <a:lnTo>
                  <a:pt x="4233719" y="6521804"/>
                </a:lnTo>
                <a:lnTo>
                  <a:pt x="4236188" y="6513012"/>
                </a:lnTo>
                <a:lnTo>
                  <a:pt x="4238998" y="6508052"/>
                </a:lnTo>
                <a:lnTo>
                  <a:pt x="4249982" y="6463849"/>
                </a:lnTo>
                <a:lnTo>
                  <a:pt x="4249984" y="6463841"/>
                </a:lnTo>
                <a:cubicBezTo>
                  <a:pt x="4252937" y="6451650"/>
                  <a:pt x="4260413" y="6444077"/>
                  <a:pt x="4269915" y="6438981"/>
                </a:cubicBezTo>
                <a:close/>
                <a:moveTo>
                  <a:pt x="4355914" y="6364769"/>
                </a:moveTo>
                <a:lnTo>
                  <a:pt x="4354607" y="6387910"/>
                </a:lnTo>
                <a:lnTo>
                  <a:pt x="4351952" y="6393385"/>
                </a:lnTo>
                <a:lnTo>
                  <a:pt x="4345189" y="6407332"/>
                </a:lnTo>
                <a:lnTo>
                  <a:pt x="4345189" y="6407333"/>
                </a:lnTo>
                <a:lnTo>
                  <a:pt x="4351952" y="6393385"/>
                </a:lnTo>
                <a:lnTo>
                  <a:pt x="4354608" y="6387910"/>
                </a:lnTo>
                <a:close/>
                <a:moveTo>
                  <a:pt x="4116820" y="4221391"/>
                </a:moveTo>
                <a:lnTo>
                  <a:pt x="4116820" y="4221392"/>
                </a:lnTo>
                <a:cubicBezTo>
                  <a:pt x="4117582" y="4232061"/>
                  <a:pt x="4117772" y="4243873"/>
                  <a:pt x="4122536" y="4253015"/>
                </a:cubicBezTo>
                <a:cubicBezTo>
                  <a:pt x="4134729" y="4277402"/>
                  <a:pt x="4150349" y="4300071"/>
                  <a:pt x="4162352" y="4324646"/>
                </a:cubicBezTo>
                <a:lnTo>
                  <a:pt x="4171306" y="4363891"/>
                </a:lnTo>
                <a:lnTo>
                  <a:pt x="4170544" y="4482004"/>
                </a:lnTo>
                <a:cubicBezTo>
                  <a:pt x="4167876" y="4546776"/>
                  <a:pt x="4167304" y="4612500"/>
                  <a:pt x="4110534" y="4659174"/>
                </a:cubicBezTo>
                <a:cubicBezTo>
                  <a:pt x="4105962" y="4662986"/>
                  <a:pt x="4103294" y="4671176"/>
                  <a:pt x="4102532" y="4677655"/>
                </a:cubicBezTo>
                <a:cubicBezTo>
                  <a:pt x="4098913" y="4707564"/>
                  <a:pt x="4098531" y="4738235"/>
                  <a:pt x="4092625" y="4767764"/>
                </a:cubicBezTo>
                <a:cubicBezTo>
                  <a:pt x="4090244" y="4779575"/>
                  <a:pt x="4089435" y="4790386"/>
                  <a:pt x="4091316" y="4800483"/>
                </a:cubicBezTo>
                <a:lnTo>
                  <a:pt x="4091316" y="4800484"/>
                </a:lnTo>
                <a:cubicBezTo>
                  <a:pt x="4093197" y="4810581"/>
                  <a:pt x="4097770" y="4819964"/>
                  <a:pt x="4106152" y="4828917"/>
                </a:cubicBezTo>
                <a:lnTo>
                  <a:pt x="4128333" y="4863343"/>
                </a:lnTo>
                <a:lnTo>
                  <a:pt x="4135862" y="4889275"/>
                </a:lnTo>
                <a:lnTo>
                  <a:pt x="4134157" y="4912168"/>
                </a:lnTo>
                <a:cubicBezTo>
                  <a:pt x="4132442" y="4919978"/>
                  <a:pt x="4132085" y="4927122"/>
                  <a:pt x="4132755" y="4933805"/>
                </a:cubicBezTo>
                <a:lnTo>
                  <a:pt x="4132755" y="4933806"/>
                </a:lnTo>
                <a:lnTo>
                  <a:pt x="4132757" y="4933810"/>
                </a:lnTo>
                <a:lnTo>
                  <a:pt x="4137514" y="4952673"/>
                </a:lnTo>
                <a:lnTo>
                  <a:pt x="4140307" y="4957453"/>
                </a:lnTo>
                <a:lnTo>
                  <a:pt x="4141585" y="4961456"/>
                </a:lnTo>
                <a:cubicBezTo>
                  <a:pt x="4146096" y="4970097"/>
                  <a:pt x="4151802" y="4978393"/>
                  <a:pt x="4157589" y="4987038"/>
                </a:cubicBezTo>
                <a:cubicBezTo>
                  <a:pt x="4168828" y="5003802"/>
                  <a:pt x="4182926" y="5022853"/>
                  <a:pt x="4184068" y="5041522"/>
                </a:cubicBezTo>
                <a:cubicBezTo>
                  <a:pt x="4184687" y="5052096"/>
                  <a:pt x="4187605" y="5062300"/>
                  <a:pt x="4191284" y="5072376"/>
                </a:cubicBezTo>
                <a:lnTo>
                  <a:pt x="4197188" y="5087444"/>
                </a:lnTo>
                <a:lnTo>
                  <a:pt x="4210215" y="5133220"/>
                </a:lnTo>
                <a:lnTo>
                  <a:pt x="4210217" y="5133225"/>
                </a:lnTo>
                <a:lnTo>
                  <a:pt x="4203501" y="5166113"/>
                </a:lnTo>
                <a:lnTo>
                  <a:pt x="4203501" y="5166114"/>
                </a:lnTo>
                <a:cubicBezTo>
                  <a:pt x="4202739" y="5167638"/>
                  <a:pt x="4203311" y="5169781"/>
                  <a:pt x="4204192" y="5172091"/>
                </a:cubicBezTo>
                <a:lnTo>
                  <a:pt x="4206739" y="5179068"/>
                </a:lnTo>
                <a:lnTo>
                  <a:pt x="4206573" y="5229433"/>
                </a:lnTo>
                <a:lnTo>
                  <a:pt x="4196024" y="5248936"/>
                </a:lnTo>
                <a:lnTo>
                  <a:pt x="4183116" y="5272796"/>
                </a:lnTo>
                <a:cubicBezTo>
                  <a:pt x="4171471" y="5285441"/>
                  <a:pt x="4163765" y="5298595"/>
                  <a:pt x="4159213" y="5312288"/>
                </a:cubicBezTo>
                <a:lnTo>
                  <a:pt x="4158157" y="5321350"/>
                </a:lnTo>
                <a:lnTo>
                  <a:pt x="4155683" y="5326163"/>
                </a:lnTo>
                <a:lnTo>
                  <a:pt x="4154237" y="5355014"/>
                </a:lnTo>
                <a:lnTo>
                  <a:pt x="4154237" y="5355015"/>
                </a:lnTo>
                <a:cubicBezTo>
                  <a:pt x="4154886" y="5364883"/>
                  <a:pt x="4156589" y="5375003"/>
                  <a:pt x="4159113" y="5385385"/>
                </a:cubicBezTo>
                <a:cubicBezTo>
                  <a:pt x="4162352" y="5398722"/>
                  <a:pt x="4164638" y="5412058"/>
                  <a:pt x="4167304" y="5425583"/>
                </a:cubicBezTo>
                <a:cubicBezTo>
                  <a:pt x="4171114" y="5443871"/>
                  <a:pt x="4175116" y="5462352"/>
                  <a:pt x="4178926" y="5480638"/>
                </a:cubicBezTo>
                <a:lnTo>
                  <a:pt x="4183450" y="5507668"/>
                </a:lnTo>
                <a:lnTo>
                  <a:pt x="4172831" y="5531692"/>
                </a:lnTo>
                <a:lnTo>
                  <a:pt x="4172830" y="5531693"/>
                </a:lnTo>
                <a:cubicBezTo>
                  <a:pt x="4165781" y="5537600"/>
                  <a:pt x="4162589" y="5542649"/>
                  <a:pt x="4162685" y="5547578"/>
                </a:cubicBezTo>
                <a:lnTo>
                  <a:pt x="4162685" y="5547579"/>
                </a:lnTo>
                <a:cubicBezTo>
                  <a:pt x="4162780" y="5552508"/>
                  <a:pt x="4166162" y="5557318"/>
                  <a:pt x="4172258" y="5562747"/>
                </a:cubicBezTo>
                <a:cubicBezTo>
                  <a:pt x="4214932" y="5600468"/>
                  <a:pt x="4241603" y="5646190"/>
                  <a:pt x="4243506" y="5704484"/>
                </a:cubicBezTo>
                <a:cubicBezTo>
                  <a:pt x="4243888" y="5716486"/>
                  <a:pt x="4246554" y="5728679"/>
                  <a:pt x="4249412" y="5740489"/>
                </a:cubicBezTo>
                <a:cubicBezTo>
                  <a:pt x="4251127" y="5747729"/>
                  <a:pt x="4253033" y="5756494"/>
                  <a:pt x="4258177" y="5760874"/>
                </a:cubicBezTo>
                <a:cubicBezTo>
                  <a:pt x="4297420" y="5794975"/>
                  <a:pt x="4324663" y="5837458"/>
                  <a:pt x="4346573" y="5883752"/>
                </a:cubicBezTo>
                <a:lnTo>
                  <a:pt x="4346575" y="5883756"/>
                </a:lnTo>
                <a:lnTo>
                  <a:pt x="4364477" y="5935946"/>
                </a:lnTo>
                <a:lnTo>
                  <a:pt x="4364478" y="5935950"/>
                </a:lnTo>
                <a:lnTo>
                  <a:pt x="4360859" y="5993290"/>
                </a:lnTo>
                <a:lnTo>
                  <a:pt x="4360858" y="5993291"/>
                </a:lnTo>
                <a:cubicBezTo>
                  <a:pt x="4359717" y="6004531"/>
                  <a:pt x="4359906" y="6017485"/>
                  <a:pt x="4354382" y="6026440"/>
                </a:cubicBezTo>
                <a:cubicBezTo>
                  <a:pt x="4337045" y="6054825"/>
                  <a:pt x="4318377" y="6082258"/>
                  <a:pt x="4298182" y="6108738"/>
                </a:cubicBezTo>
                <a:cubicBezTo>
                  <a:pt x="4289514" y="6120074"/>
                  <a:pt x="4284561" y="6126884"/>
                  <a:pt x="4284490" y="6133314"/>
                </a:cubicBezTo>
                <a:lnTo>
                  <a:pt x="4284490" y="6133315"/>
                </a:lnTo>
                <a:lnTo>
                  <a:pt x="4288190" y="6143190"/>
                </a:lnTo>
                <a:lnTo>
                  <a:pt x="4300086" y="6155600"/>
                </a:lnTo>
                <a:lnTo>
                  <a:pt x="4300088" y="6155603"/>
                </a:lnTo>
                <a:cubicBezTo>
                  <a:pt x="4322377" y="6175798"/>
                  <a:pt x="4333998" y="6200945"/>
                  <a:pt x="4338759" y="6228757"/>
                </a:cubicBezTo>
                <a:lnTo>
                  <a:pt x="4356096" y="6361540"/>
                </a:lnTo>
                <a:lnTo>
                  <a:pt x="4356096" y="6361539"/>
                </a:lnTo>
                <a:cubicBezTo>
                  <a:pt x="4352476" y="6317151"/>
                  <a:pt x="4346190" y="6272764"/>
                  <a:pt x="4338759" y="6228756"/>
                </a:cubicBezTo>
                <a:cubicBezTo>
                  <a:pt x="4333998" y="6200944"/>
                  <a:pt x="4322377" y="6175797"/>
                  <a:pt x="4300088" y="6155602"/>
                </a:cubicBezTo>
                <a:lnTo>
                  <a:pt x="4300086" y="6155600"/>
                </a:lnTo>
                <a:lnTo>
                  <a:pt x="4284490" y="6133315"/>
                </a:lnTo>
                <a:lnTo>
                  <a:pt x="4298182" y="6108739"/>
                </a:lnTo>
                <a:cubicBezTo>
                  <a:pt x="4318377" y="6082259"/>
                  <a:pt x="4337045" y="6054826"/>
                  <a:pt x="4354382" y="6026441"/>
                </a:cubicBezTo>
                <a:cubicBezTo>
                  <a:pt x="4359906" y="6017486"/>
                  <a:pt x="4359717" y="6004532"/>
                  <a:pt x="4360858" y="5993292"/>
                </a:cubicBezTo>
                <a:lnTo>
                  <a:pt x="4360859" y="5993290"/>
                </a:lnTo>
                <a:lnTo>
                  <a:pt x="4364311" y="5964477"/>
                </a:lnTo>
                <a:lnTo>
                  <a:pt x="4364478" y="5935950"/>
                </a:lnTo>
                <a:lnTo>
                  <a:pt x="4364478" y="5935949"/>
                </a:lnTo>
                <a:lnTo>
                  <a:pt x="4364477" y="5935946"/>
                </a:lnTo>
                <a:lnTo>
                  <a:pt x="4357598" y="5909351"/>
                </a:lnTo>
                <a:lnTo>
                  <a:pt x="4346575" y="5883756"/>
                </a:lnTo>
                <a:lnTo>
                  <a:pt x="4346573" y="5883751"/>
                </a:lnTo>
                <a:cubicBezTo>
                  <a:pt x="4324663" y="5837457"/>
                  <a:pt x="4297420" y="5794974"/>
                  <a:pt x="4258177" y="5760873"/>
                </a:cubicBezTo>
                <a:cubicBezTo>
                  <a:pt x="4253033" y="5756493"/>
                  <a:pt x="4251127" y="5747728"/>
                  <a:pt x="4249412" y="5740488"/>
                </a:cubicBezTo>
                <a:cubicBezTo>
                  <a:pt x="4246554" y="5728678"/>
                  <a:pt x="4243888" y="5716485"/>
                  <a:pt x="4243506" y="5704483"/>
                </a:cubicBezTo>
                <a:cubicBezTo>
                  <a:pt x="4241603" y="5646189"/>
                  <a:pt x="4214932" y="5600467"/>
                  <a:pt x="4172258" y="5562746"/>
                </a:cubicBezTo>
                <a:lnTo>
                  <a:pt x="4162685" y="5547578"/>
                </a:lnTo>
                <a:lnTo>
                  <a:pt x="4172830" y="5531694"/>
                </a:lnTo>
                <a:lnTo>
                  <a:pt x="4172831" y="5531692"/>
                </a:lnTo>
                <a:lnTo>
                  <a:pt x="4181230" y="5520422"/>
                </a:lnTo>
                <a:lnTo>
                  <a:pt x="4183450" y="5507668"/>
                </a:lnTo>
                <a:lnTo>
                  <a:pt x="4183450" y="5507667"/>
                </a:lnTo>
                <a:cubicBezTo>
                  <a:pt x="4183403" y="5498832"/>
                  <a:pt x="4180831" y="5489497"/>
                  <a:pt x="4178926" y="5480637"/>
                </a:cubicBezTo>
                <a:cubicBezTo>
                  <a:pt x="4175116" y="5462351"/>
                  <a:pt x="4171114" y="5443870"/>
                  <a:pt x="4167304" y="5425582"/>
                </a:cubicBezTo>
                <a:cubicBezTo>
                  <a:pt x="4164638" y="5412057"/>
                  <a:pt x="4162352" y="5398721"/>
                  <a:pt x="4159113" y="5385384"/>
                </a:cubicBezTo>
                <a:lnTo>
                  <a:pt x="4154237" y="5355014"/>
                </a:lnTo>
                <a:lnTo>
                  <a:pt x="4158157" y="5321350"/>
                </a:lnTo>
                <a:lnTo>
                  <a:pt x="4183116" y="5272797"/>
                </a:lnTo>
                <a:lnTo>
                  <a:pt x="4196024" y="5248936"/>
                </a:lnTo>
                <a:lnTo>
                  <a:pt x="4206573" y="5229434"/>
                </a:lnTo>
                <a:cubicBezTo>
                  <a:pt x="4210407" y="5213598"/>
                  <a:pt x="4210359" y="5196595"/>
                  <a:pt x="4206739" y="5179068"/>
                </a:cubicBezTo>
                <a:lnTo>
                  <a:pt x="4206739" y="5179067"/>
                </a:lnTo>
                <a:cubicBezTo>
                  <a:pt x="4206263" y="5176876"/>
                  <a:pt x="4205074" y="5174400"/>
                  <a:pt x="4204192" y="5172090"/>
                </a:cubicBezTo>
                <a:lnTo>
                  <a:pt x="4203501" y="5166114"/>
                </a:lnTo>
                <a:lnTo>
                  <a:pt x="4210217" y="5133225"/>
                </a:lnTo>
                <a:lnTo>
                  <a:pt x="4210217" y="5133224"/>
                </a:lnTo>
                <a:lnTo>
                  <a:pt x="4210215" y="5133220"/>
                </a:lnTo>
                <a:lnTo>
                  <a:pt x="4203072" y="5102461"/>
                </a:lnTo>
                <a:lnTo>
                  <a:pt x="4197188" y="5087444"/>
                </a:lnTo>
                <a:lnTo>
                  <a:pt x="4197182" y="5087423"/>
                </a:lnTo>
                <a:cubicBezTo>
                  <a:pt x="4191096" y="5072411"/>
                  <a:pt x="4184997" y="5057381"/>
                  <a:pt x="4184068" y="5041521"/>
                </a:cubicBezTo>
                <a:cubicBezTo>
                  <a:pt x="4182926" y="5022852"/>
                  <a:pt x="4168828" y="5003801"/>
                  <a:pt x="4157589" y="4987037"/>
                </a:cubicBezTo>
                <a:lnTo>
                  <a:pt x="4140307" y="4957453"/>
                </a:lnTo>
                <a:lnTo>
                  <a:pt x="4132757" y="4933810"/>
                </a:lnTo>
                <a:lnTo>
                  <a:pt x="4132755" y="4933805"/>
                </a:lnTo>
                <a:lnTo>
                  <a:pt x="4134157" y="4912169"/>
                </a:lnTo>
                <a:cubicBezTo>
                  <a:pt x="4135919" y="4904359"/>
                  <a:pt x="4136431" y="4896714"/>
                  <a:pt x="4135862" y="4889276"/>
                </a:cubicBezTo>
                <a:lnTo>
                  <a:pt x="4135862" y="4889275"/>
                </a:lnTo>
                <a:lnTo>
                  <a:pt x="4131084" y="4867614"/>
                </a:lnTo>
                <a:lnTo>
                  <a:pt x="4128333" y="4863343"/>
                </a:lnTo>
                <a:lnTo>
                  <a:pt x="4126583" y="4857317"/>
                </a:lnTo>
                <a:cubicBezTo>
                  <a:pt x="4121440" y="4847214"/>
                  <a:pt x="4114439" y="4837703"/>
                  <a:pt x="4106152" y="4828916"/>
                </a:cubicBezTo>
                <a:lnTo>
                  <a:pt x="4091316" y="4800483"/>
                </a:lnTo>
                <a:lnTo>
                  <a:pt x="4092625" y="4767765"/>
                </a:lnTo>
                <a:cubicBezTo>
                  <a:pt x="4098531" y="4738236"/>
                  <a:pt x="4098913" y="4707565"/>
                  <a:pt x="4102532" y="4677656"/>
                </a:cubicBezTo>
                <a:cubicBezTo>
                  <a:pt x="4103294" y="4671177"/>
                  <a:pt x="4105962" y="4662987"/>
                  <a:pt x="4110534" y="4659175"/>
                </a:cubicBezTo>
                <a:cubicBezTo>
                  <a:pt x="4167304" y="4612501"/>
                  <a:pt x="4167876" y="4546777"/>
                  <a:pt x="4170544" y="4482005"/>
                </a:cubicBezTo>
                <a:cubicBezTo>
                  <a:pt x="4172258" y="4442762"/>
                  <a:pt x="4172258" y="4403326"/>
                  <a:pt x="4171306" y="4363891"/>
                </a:cubicBezTo>
                <a:lnTo>
                  <a:pt x="4171306" y="4363890"/>
                </a:lnTo>
                <a:cubicBezTo>
                  <a:pt x="4171114" y="4350554"/>
                  <a:pt x="4168066" y="4336457"/>
                  <a:pt x="4162352" y="4324645"/>
                </a:cubicBezTo>
                <a:cubicBezTo>
                  <a:pt x="4150349" y="4300070"/>
                  <a:pt x="4134729" y="4277401"/>
                  <a:pt x="4122536" y="4253014"/>
                </a:cubicBezTo>
                <a:close/>
                <a:moveTo>
                  <a:pt x="4113010" y="4165383"/>
                </a:moveTo>
                <a:lnTo>
                  <a:pt x="4113010" y="4165384"/>
                </a:lnTo>
                <a:lnTo>
                  <a:pt x="4116915" y="4192388"/>
                </a:lnTo>
                <a:lnTo>
                  <a:pt x="4116915" y="4192387"/>
                </a:lnTo>
                <a:cubicBezTo>
                  <a:pt x="4117011" y="4182767"/>
                  <a:pt x="4116439" y="4173480"/>
                  <a:pt x="4113010" y="4165383"/>
                </a:cubicBezTo>
                <a:close/>
                <a:moveTo>
                  <a:pt x="4100628" y="3885338"/>
                </a:moveTo>
                <a:lnTo>
                  <a:pt x="4100628" y="3885339"/>
                </a:lnTo>
                <a:cubicBezTo>
                  <a:pt x="4110344" y="3897722"/>
                  <a:pt x="4117750" y="3910319"/>
                  <a:pt x="4123009" y="3923125"/>
                </a:cubicBezTo>
                <a:lnTo>
                  <a:pt x="4132513" y="3962160"/>
                </a:lnTo>
                <a:lnTo>
                  <a:pt x="4116821" y="4043838"/>
                </a:lnTo>
                <a:lnTo>
                  <a:pt x="4116820" y="4043839"/>
                </a:lnTo>
                <a:cubicBezTo>
                  <a:pt x="4108057" y="4063842"/>
                  <a:pt x="4102675" y="4083702"/>
                  <a:pt x="4101699" y="4103825"/>
                </a:cubicBezTo>
                <a:lnTo>
                  <a:pt x="4101699" y="4103826"/>
                </a:lnTo>
                <a:lnTo>
                  <a:pt x="4103666" y="4134255"/>
                </a:lnTo>
                <a:lnTo>
                  <a:pt x="4113010" y="4165382"/>
                </a:lnTo>
                <a:lnTo>
                  <a:pt x="4101699" y="4103826"/>
                </a:lnTo>
                <a:lnTo>
                  <a:pt x="4116820" y="4043840"/>
                </a:lnTo>
                <a:lnTo>
                  <a:pt x="4116821" y="4043838"/>
                </a:lnTo>
                <a:lnTo>
                  <a:pt x="4130123" y="4002410"/>
                </a:lnTo>
                <a:lnTo>
                  <a:pt x="4132513" y="3962160"/>
                </a:lnTo>
                <a:lnTo>
                  <a:pt x="4132513" y="3962159"/>
                </a:lnTo>
                <a:cubicBezTo>
                  <a:pt x="4130251" y="3935727"/>
                  <a:pt x="4120060" y="3910104"/>
                  <a:pt x="4100628" y="3885338"/>
                </a:cubicBezTo>
                <a:close/>
                <a:moveTo>
                  <a:pt x="4115391" y="3670561"/>
                </a:moveTo>
                <a:lnTo>
                  <a:pt x="4117820" y="3680164"/>
                </a:lnTo>
                <a:lnTo>
                  <a:pt x="4113772" y="3734837"/>
                </a:lnTo>
                <a:lnTo>
                  <a:pt x="4113772" y="3734838"/>
                </a:lnTo>
                <a:cubicBezTo>
                  <a:pt x="4112820" y="3741316"/>
                  <a:pt x="4111486" y="3749126"/>
                  <a:pt x="4114154" y="3754653"/>
                </a:cubicBezTo>
                <a:lnTo>
                  <a:pt x="4120511" y="3789776"/>
                </a:lnTo>
                <a:lnTo>
                  <a:pt x="4105580" y="3822472"/>
                </a:lnTo>
                <a:cubicBezTo>
                  <a:pt x="4098532" y="3831902"/>
                  <a:pt x="4092912" y="3842046"/>
                  <a:pt x="4091245" y="3852619"/>
                </a:cubicBezTo>
                <a:lnTo>
                  <a:pt x="4091245" y="3852620"/>
                </a:lnTo>
                <a:lnTo>
                  <a:pt x="4092025" y="3868764"/>
                </a:lnTo>
                <a:lnTo>
                  <a:pt x="4100628" y="3885337"/>
                </a:lnTo>
                <a:lnTo>
                  <a:pt x="4091245" y="3852620"/>
                </a:lnTo>
                <a:lnTo>
                  <a:pt x="4105580" y="3822473"/>
                </a:lnTo>
                <a:cubicBezTo>
                  <a:pt x="4113772" y="3811614"/>
                  <a:pt x="4118916" y="3800897"/>
                  <a:pt x="4120511" y="3789777"/>
                </a:cubicBezTo>
                <a:lnTo>
                  <a:pt x="4120511" y="3789776"/>
                </a:lnTo>
                <a:cubicBezTo>
                  <a:pt x="4122107" y="3778655"/>
                  <a:pt x="4120154" y="3767130"/>
                  <a:pt x="4114154" y="3754652"/>
                </a:cubicBezTo>
                <a:lnTo>
                  <a:pt x="4113772" y="3734838"/>
                </a:lnTo>
                <a:lnTo>
                  <a:pt x="4117820" y="3680164"/>
                </a:lnTo>
                <a:lnTo>
                  <a:pt x="4117820" y="3680163"/>
                </a:lnTo>
                <a:close/>
                <a:moveTo>
                  <a:pt x="4185711" y="2836172"/>
                </a:moveTo>
                <a:lnTo>
                  <a:pt x="4177020" y="2848793"/>
                </a:lnTo>
                <a:cubicBezTo>
                  <a:pt x="4172020" y="2865010"/>
                  <a:pt x="4166162" y="2881307"/>
                  <a:pt x="4161416" y="2897785"/>
                </a:cubicBezTo>
                <a:lnTo>
                  <a:pt x="4160387" y="2903551"/>
                </a:lnTo>
                <a:lnTo>
                  <a:pt x="4157113" y="2914328"/>
                </a:lnTo>
                <a:lnTo>
                  <a:pt x="4152482" y="2947859"/>
                </a:lnTo>
                <a:lnTo>
                  <a:pt x="4152481" y="2947862"/>
                </a:lnTo>
                <a:lnTo>
                  <a:pt x="4152481" y="2947863"/>
                </a:lnTo>
                <a:cubicBezTo>
                  <a:pt x="4152112" y="2959157"/>
                  <a:pt x="4153112" y="2970576"/>
                  <a:pt x="4156065" y="2982149"/>
                </a:cubicBezTo>
                <a:lnTo>
                  <a:pt x="4167758" y="3077402"/>
                </a:lnTo>
                <a:lnTo>
                  <a:pt x="4155303" y="3172654"/>
                </a:lnTo>
                <a:cubicBezTo>
                  <a:pt x="4129394" y="3276480"/>
                  <a:pt x="4101962" y="3380305"/>
                  <a:pt x="4107676" y="3489467"/>
                </a:cubicBezTo>
                <a:cubicBezTo>
                  <a:pt x="4108628" y="3507563"/>
                  <a:pt x="4097007" y="3529090"/>
                  <a:pt x="4085577" y="3544713"/>
                </a:cubicBezTo>
                <a:cubicBezTo>
                  <a:pt x="4074719" y="3559668"/>
                  <a:pt x="4068860" y="3566811"/>
                  <a:pt x="4067955" y="3574408"/>
                </a:cubicBezTo>
                <a:lnTo>
                  <a:pt x="4067956" y="3574408"/>
                </a:lnTo>
                <a:lnTo>
                  <a:pt x="4067955" y="3574409"/>
                </a:lnTo>
                <a:cubicBezTo>
                  <a:pt x="4067050" y="3582005"/>
                  <a:pt x="4071099" y="3590054"/>
                  <a:pt x="4080053" y="3606818"/>
                </a:cubicBezTo>
                <a:cubicBezTo>
                  <a:pt x="4084435" y="3614820"/>
                  <a:pt x="4087101" y="3624726"/>
                  <a:pt x="4093579" y="3630633"/>
                </a:cubicBezTo>
                <a:lnTo>
                  <a:pt x="4109452" y="3651926"/>
                </a:lnTo>
                <a:lnTo>
                  <a:pt x="4093579" y="3630632"/>
                </a:lnTo>
                <a:cubicBezTo>
                  <a:pt x="4087101" y="3624725"/>
                  <a:pt x="4084435" y="3614819"/>
                  <a:pt x="4080053" y="3606817"/>
                </a:cubicBezTo>
                <a:cubicBezTo>
                  <a:pt x="4075576" y="3598435"/>
                  <a:pt x="4072325" y="3592232"/>
                  <a:pt x="4070307" y="3587174"/>
                </a:cubicBezTo>
                <a:lnTo>
                  <a:pt x="4067956" y="3574408"/>
                </a:lnTo>
                <a:lnTo>
                  <a:pt x="4073034" y="3562321"/>
                </a:lnTo>
                <a:cubicBezTo>
                  <a:pt x="4075969" y="3557716"/>
                  <a:pt x="4080148" y="3552191"/>
                  <a:pt x="4085577" y="3544714"/>
                </a:cubicBezTo>
                <a:cubicBezTo>
                  <a:pt x="4097007" y="3529091"/>
                  <a:pt x="4108628" y="3507564"/>
                  <a:pt x="4107676" y="3489468"/>
                </a:cubicBezTo>
                <a:cubicBezTo>
                  <a:pt x="4101962" y="3380306"/>
                  <a:pt x="4129394" y="3276481"/>
                  <a:pt x="4155303" y="3172655"/>
                </a:cubicBezTo>
                <a:cubicBezTo>
                  <a:pt x="4163305" y="3140650"/>
                  <a:pt x="4167543" y="3109026"/>
                  <a:pt x="4167758" y="3077402"/>
                </a:cubicBezTo>
                <a:lnTo>
                  <a:pt x="4167758" y="3077401"/>
                </a:lnTo>
                <a:cubicBezTo>
                  <a:pt x="4167972" y="3045777"/>
                  <a:pt x="4164162" y="3014153"/>
                  <a:pt x="4156065" y="2982148"/>
                </a:cubicBezTo>
                <a:lnTo>
                  <a:pt x="4152481" y="2947863"/>
                </a:lnTo>
                <a:lnTo>
                  <a:pt x="4152482" y="2947859"/>
                </a:lnTo>
                <a:lnTo>
                  <a:pt x="4160387" y="2903551"/>
                </a:lnTo>
                <a:lnTo>
                  <a:pt x="4177020" y="2848794"/>
                </a:lnTo>
                <a:cubicBezTo>
                  <a:pt x="4178353" y="2844317"/>
                  <a:pt x="4181639" y="2839983"/>
                  <a:pt x="4185711" y="2836173"/>
                </a:cubicBezTo>
                <a:close/>
                <a:moveTo>
                  <a:pt x="3701225" y="1508458"/>
                </a:moveTo>
                <a:lnTo>
                  <a:pt x="3673131" y="1596214"/>
                </a:lnTo>
                <a:cubicBezTo>
                  <a:pt x="3670654" y="1604979"/>
                  <a:pt x="3672179" y="1615837"/>
                  <a:pt x="3675036" y="1624981"/>
                </a:cubicBezTo>
                <a:cubicBezTo>
                  <a:pt x="3684752" y="1656224"/>
                  <a:pt x="3709137" y="1676037"/>
                  <a:pt x="3731617" y="1697754"/>
                </a:cubicBezTo>
                <a:cubicBezTo>
                  <a:pt x="3741524" y="1707280"/>
                  <a:pt x="3748572" y="1720424"/>
                  <a:pt x="3754286" y="1733189"/>
                </a:cubicBezTo>
                <a:cubicBezTo>
                  <a:pt x="3768957" y="1766336"/>
                  <a:pt x="3782101" y="1800247"/>
                  <a:pt x="3796007" y="1833776"/>
                </a:cubicBezTo>
                <a:cubicBezTo>
                  <a:pt x="3797341" y="1837014"/>
                  <a:pt x="3800770" y="1839680"/>
                  <a:pt x="3803628" y="1842159"/>
                </a:cubicBezTo>
                <a:cubicBezTo>
                  <a:pt x="3833729" y="1866923"/>
                  <a:pt x="3864018" y="1891498"/>
                  <a:pt x="3894119" y="1916455"/>
                </a:cubicBezTo>
                <a:cubicBezTo>
                  <a:pt x="3899833" y="1921217"/>
                  <a:pt x="3904025" y="1928077"/>
                  <a:pt x="3909549" y="1933220"/>
                </a:cubicBezTo>
                <a:cubicBezTo>
                  <a:pt x="3917169" y="1940460"/>
                  <a:pt x="3924410" y="1949604"/>
                  <a:pt x="3933554" y="1953414"/>
                </a:cubicBezTo>
                <a:cubicBezTo>
                  <a:pt x="3962319" y="1965225"/>
                  <a:pt x="3974703" y="1987895"/>
                  <a:pt x="3980037" y="2016470"/>
                </a:cubicBezTo>
                <a:cubicBezTo>
                  <a:pt x="3984990" y="2042571"/>
                  <a:pt x="3989182" y="2068670"/>
                  <a:pt x="3994896" y="2094579"/>
                </a:cubicBezTo>
                <a:cubicBezTo>
                  <a:pt x="4001754" y="2126202"/>
                  <a:pt x="4009184" y="2157637"/>
                  <a:pt x="4017567" y="2188880"/>
                </a:cubicBezTo>
                <a:cubicBezTo>
                  <a:pt x="4021187" y="2202405"/>
                  <a:pt x="4025377" y="2216693"/>
                  <a:pt x="4032807" y="2228315"/>
                </a:cubicBezTo>
                <a:cubicBezTo>
                  <a:pt x="4053382" y="2260891"/>
                  <a:pt x="4067288" y="2295754"/>
                  <a:pt x="4061764" y="2334045"/>
                </a:cubicBezTo>
                <a:cubicBezTo>
                  <a:pt x="4057382" y="2364716"/>
                  <a:pt x="4068622" y="2390435"/>
                  <a:pt x="4086149" y="2409486"/>
                </a:cubicBezTo>
                <a:cubicBezTo>
                  <a:pt x="4094103" y="2418155"/>
                  <a:pt x="4099616" y="2426977"/>
                  <a:pt x="4103250" y="2435913"/>
                </a:cubicBezTo>
                <a:lnTo>
                  <a:pt x="4109081" y="2463018"/>
                </a:lnTo>
                <a:lnTo>
                  <a:pt x="4109080" y="2463031"/>
                </a:lnTo>
                <a:lnTo>
                  <a:pt x="4100439" y="2518262"/>
                </a:lnTo>
                <a:lnTo>
                  <a:pt x="4100438" y="2518264"/>
                </a:lnTo>
                <a:cubicBezTo>
                  <a:pt x="4097771" y="2527790"/>
                  <a:pt x="4096627" y="2536458"/>
                  <a:pt x="4096794" y="2545006"/>
                </a:cubicBezTo>
                <a:lnTo>
                  <a:pt x="4096794" y="2545007"/>
                </a:lnTo>
                <a:cubicBezTo>
                  <a:pt x="4096960" y="2553556"/>
                  <a:pt x="4098437" y="2561986"/>
                  <a:pt x="4101008" y="2571035"/>
                </a:cubicBezTo>
                <a:cubicBezTo>
                  <a:pt x="4113010" y="2612946"/>
                  <a:pt x="4145587" y="2640951"/>
                  <a:pt x="4174162" y="2668002"/>
                </a:cubicBezTo>
                <a:cubicBezTo>
                  <a:pt x="4198547" y="2691055"/>
                  <a:pt x="4212264" y="2716964"/>
                  <a:pt x="4222552" y="2745349"/>
                </a:cubicBezTo>
                <a:lnTo>
                  <a:pt x="4222553" y="2745352"/>
                </a:lnTo>
                <a:lnTo>
                  <a:pt x="4228473" y="2778006"/>
                </a:lnTo>
                <a:lnTo>
                  <a:pt x="4228053" y="2785440"/>
                </a:lnTo>
                <a:lnTo>
                  <a:pt x="4217974" y="2811780"/>
                </a:lnTo>
                <a:lnTo>
                  <a:pt x="4217970" y="2811787"/>
                </a:lnTo>
                <a:lnTo>
                  <a:pt x="4217971" y="2811787"/>
                </a:lnTo>
                <a:lnTo>
                  <a:pt x="4217974" y="2811780"/>
                </a:lnTo>
                <a:lnTo>
                  <a:pt x="4227624" y="2793023"/>
                </a:lnTo>
                <a:lnTo>
                  <a:pt x="4228053" y="2785440"/>
                </a:lnTo>
                <a:lnTo>
                  <a:pt x="4229253" y="2782305"/>
                </a:lnTo>
                <a:lnTo>
                  <a:pt x="4228473" y="2778006"/>
                </a:lnTo>
                <a:lnTo>
                  <a:pt x="4228883" y="2770757"/>
                </a:lnTo>
                <a:lnTo>
                  <a:pt x="4222553" y="2745352"/>
                </a:lnTo>
                <a:lnTo>
                  <a:pt x="4222552" y="2745348"/>
                </a:lnTo>
                <a:cubicBezTo>
                  <a:pt x="4212264" y="2716963"/>
                  <a:pt x="4198547" y="2691054"/>
                  <a:pt x="4174162" y="2668001"/>
                </a:cubicBezTo>
                <a:cubicBezTo>
                  <a:pt x="4145587" y="2640950"/>
                  <a:pt x="4113010" y="2612945"/>
                  <a:pt x="4101008" y="2571034"/>
                </a:cubicBezTo>
                <a:lnTo>
                  <a:pt x="4096794" y="2545007"/>
                </a:lnTo>
                <a:lnTo>
                  <a:pt x="4100438" y="2518265"/>
                </a:lnTo>
                <a:lnTo>
                  <a:pt x="4100439" y="2518262"/>
                </a:lnTo>
                <a:lnTo>
                  <a:pt x="4107019" y="2490551"/>
                </a:lnTo>
                <a:lnTo>
                  <a:pt x="4109080" y="2463031"/>
                </a:lnTo>
                <a:lnTo>
                  <a:pt x="4109082" y="2463019"/>
                </a:lnTo>
                <a:lnTo>
                  <a:pt x="4109081" y="2463018"/>
                </a:lnTo>
                <a:lnTo>
                  <a:pt x="4109082" y="2463018"/>
                </a:lnTo>
                <a:cubicBezTo>
                  <a:pt x="4108200" y="2444777"/>
                  <a:pt x="4102057" y="2426822"/>
                  <a:pt x="4086149" y="2409485"/>
                </a:cubicBezTo>
                <a:cubicBezTo>
                  <a:pt x="4068622" y="2390434"/>
                  <a:pt x="4057382" y="2364715"/>
                  <a:pt x="4061764" y="2334044"/>
                </a:cubicBezTo>
                <a:cubicBezTo>
                  <a:pt x="4067288" y="2295753"/>
                  <a:pt x="4053382" y="2260890"/>
                  <a:pt x="4032807" y="2228314"/>
                </a:cubicBezTo>
                <a:cubicBezTo>
                  <a:pt x="4025377" y="2216692"/>
                  <a:pt x="4021187" y="2202404"/>
                  <a:pt x="4017567" y="2188879"/>
                </a:cubicBezTo>
                <a:cubicBezTo>
                  <a:pt x="4009184" y="2157636"/>
                  <a:pt x="4001754" y="2126201"/>
                  <a:pt x="3994896" y="2094578"/>
                </a:cubicBezTo>
                <a:cubicBezTo>
                  <a:pt x="3989182" y="2068669"/>
                  <a:pt x="3984990" y="2042570"/>
                  <a:pt x="3980037" y="2016469"/>
                </a:cubicBezTo>
                <a:cubicBezTo>
                  <a:pt x="3974703" y="1987894"/>
                  <a:pt x="3962319" y="1965224"/>
                  <a:pt x="3933554" y="1953413"/>
                </a:cubicBezTo>
                <a:cubicBezTo>
                  <a:pt x="3924410" y="1949603"/>
                  <a:pt x="3917169" y="1940459"/>
                  <a:pt x="3909549" y="1933219"/>
                </a:cubicBezTo>
                <a:cubicBezTo>
                  <a:pt x="3904025" y="1928076"/>
                  <a:pt x="3899833" y="1921216"/>
                  <a:pt x="3894119" y="1916454"/>
                </a:cubicBezTo>
                <a:cubicBezTo>
                  <a:pt x="3864018" y="1891497"/>
                  <a:pt x="3833729" y="1866922"/>
                  <a:pt x="3803628" y="1842158"/>
                </a:cubicBezTo>
                <a:cubicBezTo>
                  <a:pt x="3800770" y="1839679"/>
                  <a:pt x="3797341" y="1837013"/>
                  <a:pt x="3796007" y="1833775"/>
                </a:cubicBezTo>
                <a:cubicBezTo>
                  <a:pt x="3782101" y="1800246"/>
                  <a:pt x="3768958" y="1766335"/>
                  <a:pt x="3754286" y="1733188"/>
                </a:cubicBezTo>
                <a:cubicBezTo>
                  <a:pt x="3748572" y="1720423"/>
                  <a:pt x="3741524" y="1707279"/>
                  <a:pt x="3731618" y="1697753"/>
                </a:cubicBezTo>
                <a:cubicBezTo>
                  <a:pt x="3709138" y="1676036"/>
                  <a:pt x="3684752" y="1656223"/>
                  <a:pt x="3675036" y="1624980"/>
                </a:cubicBezTo>
                <a:cubicBezTo>
                  <a:pt x="3672180" y="1615836"/>
                  <a:pt x="3670655" y="1604978"/>
                  <a:pt x="3673132" y="1596213"/>
                </a:cubicBezTo>
                <a:close/>
                <a:moveTo>
                  <a:pt x="3719830" y="1459073"/>
                </a:moveTo>
                <a:lnTo>
                  <a:pt x="3719829" y="1459074"/>
                </a:lnTo>
                <a:lnTo>
                  <a:pt x="3710612" y="1481572"/>
                </a:lnTo>
                <a:close/>
                <a:moveTo>
                  <a:pt x="3739023" y="1268758"/>
                </a:moveTo>
                <a:cubicBezTo>
                  <a:pt x="3739475" y="1275402"/>
                  <a:pt x="3741047" y="1281689"/>
                  <a:pt x="3744190" y="1286070"/>
                </a:cubicBezTo>
                <a:cubicBezTo>
                  <a:pt x="3758763" y="1306930"/>
                  <a:pt x="3765003" y="1328553"/>
                  <a:pt x="3766527" y="1350628"/>
                </a:cubicBezTo>
                <a:lnTo>
                  <a:pt x="3760933" y="1413840"/>
                </a:lnTo>
                <a:lnTo>
                  <a:pt x="3766528" y="1350627"/>
                </a:lnTo>
                <a:cubicBezTo>
                  <a:pt x="3765003" y="1328552"/>
                  <a:pt x="3758764" y="1306930"/>
                  <a:pt x="3744190" y="1286069"/>
                </a:cubicBezTo>
                <a:close/>
                <a:moveTo>
                  <a:pt x="3680752" y="773035"/>
                </a:moveTo>
                <a:lnTo>
                  <a:pt x="3680752" y="773036"/>
                </a:lnTo>
                <a:cubicBezTo>
                  <a:pt x="3683038" y="800277"/>
                  <a:pt x="3686276" y="827330"/>
                  <a:pt x="3688752" y="854380"/>
                </a:cubicBezTo>
                <a:cubicBezTo>
                  <a:pt x="3691038" y="878957"/>
                  <a:pt x="3691800" y="903723"/>
                  <a:pt x="3719805" y="915344"/>
                </a:cubicBezTo>
                <a:cubicBezTo>
                  <a:pt x="3724187" y="917060"/>
                  <a:pt x="3727425" y="922774"/>
                  <a:pt x="3730283" y="927156"/>
                </a:cubicBezTo>
                <a:cubicBezTo>
                  <a:pt x="3774291" y="994786"/>
                  <a:pt x="3773147" y="1030981"/>
                  <a:pt x="3726663" y="1097088"/>
                </a:cubicBezTo>
                <a:cubicBezTo>
                  <a:pt x="3721901" y="1103946"/>
                  <a:pt x="3718471" y="1118614"/>
                  <a:pt x="3722281" y="1123186"/>
                </a:cubicBezTo>
                <a:cubicBezTo>
                  <a:pt x="3738093" y="1142618"/>
                  <a:pt x="3745142" y="1162954"/>
                  <a:pt x="3747000" y="1184029"/>
                </a:cubicBezTo>
                <a:cubicBezTo>
                  <a:pt x="3745142" y="1162954"/>
                  <a:pt x="3738094" y="1142617"/>
                  <a:pt x="3722282" y="1123185"/>
                </a:cubicBezTo>
                <a:cubicBezTo>
                  <a:pt x="3718472" y="1118613"/>
                  <a:pt x="3721902" y="1103945"/>
                  <a:pt x="3726664" y="1097087"/>
                </a:cubicBezTo>
                <a:cubicBezTo>
                  <a:pt x="3773148" y="1030980"/>
                  <a:pt x="3774292" y="994785"/>
                  <a:pt x="3730284" y="927155"/>
                </a:cubicBezTo>
                <a:cubicBezTo>
                  <a:pt x="3727426" y="922773"/>
                  <a:pt x="3724188" y="917059"/>
                  <a:pt x="3719806" y="915343"/>
                </a:cubicBezTo>
                <a:cubicBezTo>
                  <a:pt x="3691800" y="903722"/>
                  <a:pt x="3691038" y="878956"/>
                  <a:pt x="3688752" y="854379"/>
                </a:cubicBezTo>
                <a:close/>
                <a:moveTo>
                  <a:pt x="3736153" y="517851"/>
                </a:moveTo>
                <a:lnTo>
                  <a:pt x="3727235" y="556048"/>
                </a:lnTo>
                <a:cubicBezTo>
                  <a:pt x="3725139" y="564049"/>
                  <a:pt x="3719615" y="572623"/>
                  <a:pt x="3720757" y="580051"/>
                </a:cubicBezTo>
                <a:cubicBezTo>
                  <a:pt x="3724091" y="601579"/>
                  <a:pt x="3721662" y="622201"/>
                  <a:pt x="3717376" y="642538"/>
                </a:cubicBezTo>
                <a:lnTo>
                  <a:pt x="3704853" y="694928"/>
                </a:lnTo>
                <a:lnTo>
                  <a:pt x="3717377" y="642537"/>
                </a:lnTo>
                <a:cubicBezTo>
                  <a:pt x="3721663" y="622201"/>
                  <a:pt x="3724092" y="601578"/>
                  <a:pt x="3720758" y="580050"/>
                </a:cubicBezTo>
                <a:cubicBezTo>
                  <a:pt x="3719616" y="572622"/>
                  <a:pt x="3725140" y="564048"/>
                  <a:pt x="3727236" y="556047"/>
                </a:cubicBezTo>
                <a:close/>
                <a:moveTo>
                  <a:pt x="3749448" y="298169"/>
                </a:moveTo>
                <a:lnTo>
                  <a:pt x="3734666" y="313533"/>
                </a:lnTo>
                <a:lnTo>
                  <a:pt x="3734666" y="313533"/>
                </a:lnTo>
                <a:lnTo>
                  <a:pt x="3734665" y="313534"/>
                </a:lnTo>
                <a:cubicBezTo>
                  <a:pt x="3730473" y="316390"/>
                  <a:pt x="3732759" y="330299"/>
                  <a:pt x="3734093" y="338871"/>
                </a:cubicBezTo>
                <a:lnTo>
                  <a:pt x="3734100" y="338903"/>
                </a:lnTo>
                <a:lnTo>
                  <a:pt x="3744000" y="395640"/>
                </a:lnTo>
                <a:lnTo>
                  <a:pt x="3740190" y="367328"/>
                </a:lnTo>
                <a:lnTo>
                  <a:pt x="3734100" y="338903"/>
                </a:lnTo>
                <a:lnTo>
                  <a:pt x="3734094" y="338870"/>
                </a:lnTo>
                <a:cubicBezTo>
                  <a:pt x="3733427" y="334584"/>
                  <a:pt x="3732522" y="328964"/>
                  <a:pt x="3732308" y="324058"/>
                </a:cubicBezTo>
                <a:lnTo>
                  <a:pt x="3734666" y="313533"/>
                </a:lnTo>
                <a:close/>
                <a:moveTo>
                  <a:pt x="3756993" y="281568"/>
                </a:moveTo>
                <a:lnTo>
                  <a:pt x="3752098" y="295415"/>
                </a:lnTo>
                <a:lnTo>
                  <a:pt x="3752099" y="295415"/>
                </a:lnTo>
                <a:close/>
                <a:moveTo>
                  <a:pt x="3743673" y="24486"/>
                </a:moveTo>
                <a:lnTo>
                  <a:pt x="3741410" y="74129"/>
                </a:lnTo>
                <a:cubicBezTo>
                  <a:pt x="3742333" y="91492"/>
                  <a:pt x="3744643" y="108703"/>
                  <a:pt x="3747334" y="125861"/>
                </a:cubicBezTo>
                <a:lnTo>
                  <a:pt x="3751729" y="153388"/>
                </a:lnTo>
                <a:lnTo>
                  <a:pt x="3760002" y="228944"/>
                </a:lnTo>
                <a:lnTo>
                  <a:pt x="3755543" y="177271"/>
                </a:lnTo>
                <a:lnTo>
                  <a:pt x="3751729" y="153388"/>
                </a:lnTo>
                <a:lnTo>
                  <a:pt x="3751530" y="151569"/>
                </a:lnTo>
                <a:cubicBezTo>
                  <a:pt x="3747300" y="125876"/>
                  <a:pt x="3742795" y="100174"/>
                  <a:pt x="3741411" y="74129"/>
                </a:cubicBezTo>
                <a:close/>
                <a:moveTo>
                  <a:pt x="3741092" y="0"/>
                </a:moveTo>
                <a:lnTo>
                  <a:pt x="4205201" y="0"/>
                </a:lnTo>
                <a:lnTo>
                  <a:pt x="4204073" y="2817"/>
                </a:lnTo>
                <a:cubicBezTo>
                  <a:pt x="4195691" y="21486"/>
                  <a:pt x="4193023" y="43012"/>
                  <a:pt x="4189974" y="63587"/>
                </a:cubicBezTo>
                <a:cubicBezTo>
                  <a:pt x="4184450" y="101308"/>
                  <a:pt x="4181020" y="139219"/>
                  <a:pt x="4176068" y="176939"/>
                </a:cubicBezTo>
                <a:cubicBezTo>
                  <a:pt x="4174924" y="184941"/>
                  <a:pt x="4172830" y="194085"/>
                  <a:pt x="4168066" y="200182"/>
                </a:cubicBezTo>
                <a:cubicBezTo>
                  <a:pt x="4136061" y="241901"/>
                  <a:pt x="4127108" y="292579"/>
                  <a:pt x="4130154" y="340774"/>
                </a:cubicBezTo>
                <a:cubicBezTo>
                  <a:pt x="4132443" y="378686"/>
                  <a:pt x="4134157" y="415835"/>
                  <a:pt x="4130919" y="453364"/>
                </a:cubicBezTo>
                <a:cubicBezTo>
                  <a:pt x="4130727" y="456222"/>
                  <a:pt x="4131109" y="460032"/>
                  <a:pt x="4132633" y="462126"/>
                </a:cubicBezTo>
                <a:cubicBezTo>
                  <a:pt x="4142729" y="475081"/>
                  <a:pt x="4143491" y="488607"/>
                  <a:pt x="4145205" y="505182"/>
                </a:cubicBezTo>
                <a:cubicBezTo>
                  <a:pt x="4147683" y="528615"/>
                  <a:pt x="4145967" y="550141"/>
                  <a:pt x="4141777" y="571860"/>
                </a:cubicBezTo>
                <a:cubicBezTo>
                  <a:pt x="4138729" y="587672"/>
                  <a:pt x="4132443" y="603673"/>
                  <a:pt x="4124440" y="617772"/>
                </a:cubicBezTo>
                <a:cubicBezTo>
                  <a:pt x="4113200" y="637392"/>
                  <a:pt x="4108820" y="656255"/>
                  <a:pt x="4123678" y="674923"/>
                </a:cubicBezTo>
                <a:cubicBezTo>
                  <a:pt x="4139491" y="695116"/>
                  <a:pt x="4133967" y="717977"/>
                  <a:pt x="4134537" y="740268"/>
                </a:cubicBezTo>
                <a:cubicBezTo>
                  <a:pt x="4134729" y="749982"/>
                  <a:pt x="4134347" y="760270"/>
                  <a:pt x="4136823" y="769605"/>
                </a:cubicBezTo>
                <a:cubicBezTo>
                  <a:pt x="4143873" y="796655"/>
                  <a:pt x="4154541" y="822756"/>
                  <a:pt x="4159303" y="850189"/>
                </a:cubicBezTo>
                <a:cubicBezTo>
                  <a:pt x="4161970" y="865430"/>
                  <a:pt x="4157207" y="882384"/>
                  <a:pt x="4153779" y="898198"/>
                </a:cubicBezTo>
                <a:cubicBezTo>
                  <a:pt x="4150159" y="914200"/>
                  <a:pt x="4144635" y="930011"/>
                  <a:pt x="4138919" y="945444"/>
                </a:cubicBezTo>
                <a:cubicBezTo>
                  <a:pt x="4135109" y="955920"/>
                  <a:pt x="4131489" y="967350"/>
                  <a:pt x="4124630" y="975733"/>
                </a:cubicBezTo>
                <a:cubicBezTo>
                  <a:pt x="4109010" y="994785"/>
                  <a:pt x="4106342" y="1014406"/>
                  <a:pt x="4114534" y="1036887"/>
                </a:cubicBezTo>
                <a:cubicBezTo>
                  <a:pt x="4115868" y="1040315"/>
                  <a:pt x="4115868" y="1044315"/>
                  <a:pt x="4116058" y="1048125"/>
                </a:cubicBezTo>
                <a:cubicBezTo>
                  <a:pt x="4120058" y="1109091"/>
                  <a:pt x="4122536" y="1170051"/>
                  <a:pt x="4128632" y="1230633"/>
                </a:cubicBezTo>
                <a:cubicBezTo>
                  <a:pt x="4131109" y="1255206"/>
                  <a:pt x="4141967" y="1278829"/>
                  <a:pt x="4148825" y="1303024"/>
                </a:cubicBezTo>
                <a:cubicBezTo>
                  <a:pt x="4150159" y="1307978"/>
                  <a:pt x="4152255" y="1313504"/>
                  <a:pt x="4151301" y="1318456"/>
                </a:cubicBezTo>
                <a:cubicBezTo>
                  <a:pt x="4141777" y="1372368"/>
                  <a:pt x="4155683" y="1422854"/>
                  <a:pt x="4173972" y="1472575"/>
                </a:cubicBezTo>
                <a:cubicBezTo>
                  <a:pt x="4175878" y="1477717"/>
                  <a:pt x="4175306" y="1484004"/>
                  <a:pt x="4174924" y="1489720"/>
                </a:cubicBezTo>
                <a:cubicBezTo>
                  <a:pt x="4173592" y="1505724"/>
                  <a:pt x="4166924" y="1523059"/>
                  <a:pt x="4170924" y="1537537"/>
                </a:cubicBezTo>
                <a:cubicBezTo>
                  <a:pt x="4181974" y="1576019"/>
                  <a:pt x="4195309" y="1614120"/>
                  <a:pt x="4212073" y="1650317"/>
                </a:cubicBezTo>
                <a:cubicBezTo>
                  <a:pt x="4229028" y="1687086"/>
                  <a:pt x="4243316" y="1721185"/>
                  <a:pt x="4226173" y="1763287"/>
                </a:cubicBezTo>
                <a:cubicBezTo>
                  <a:pt x="4218932" y="1781194"/>
                  <a:pt x="4224076" y="1804816"/>
                  <a:pt x="4225981" y="1825393"/>
                </a:cubicBezTo>
                <a:cubicBezTo>
                  <a:pt x="4227504" y="1840441"/>
                  <a:pt x="4236078" y="1854920"/>
                  <a:pt x="4236078" y="1869780"/>
                </a:cubicBezTo>
                <a:cubicBezTo>
                  <a:pt x="4236078" y="1909408"/>
                  <a:pt x="4246174" y="1944649"/>
                  <a:pt x="4266749" y="1978940"/>
                </a:cubicBezTo>
                <a:cubicBezTo>
                  <a:pt x="4274749" y="1992279"/>
                  <a:pt x="4269416" y="2013043"/>
                  <a:pt x="4271512" y="2030378"/>
                </a:cubicBezTo>
                <a:cubicBezTo>
                  <a:pt x="4273987" y="2048668"/>
                  <a:pt x="4276274" y="2067525"/>
                  <a:pt x="4281800" y="2085054"/>
                </a:cubicBezTo>
                <a:cubicBezTo>
                  <a:pt x="4296278" y="2130393"/>
                  <a:pt x="4312661" y="2175163"/>
                  <a:pt x="4327901" y="2220312"/>
                </a:cubicBezTo>
                <a:cubicBezTo>
                  <a:pt x="4340476" y="2257459"/>
                  <a:pt x="4330569" y="2294039"/>
                  <a:pt x="4325236" y="2330806"/>
                </a:cubicBezTo>
                <a:cubicBezTo>
                  <a:pt x="4321805" y="2353859"/>
                  <a:pt x="4313613" y="2375383"/>
                  <a:pt x="4325807" y="2401292"/>
                </a:cubicBezTo>
                <a:cubicBezTo>
                  <a:pt x="4337427" y="2426059"/>
                  <a:pt x="4334759" y="2457492"/>
                  <a:pt x="4341047" y="2485307"/>
                </a:cubicBezTo>
                <a:cubicBezTo>
                  <a:pt x="4346380" y="2508742"/>
                  <a:pt x="4354954" y="2531409"/>
                  <a:pt x="4363336" y="2554079"/>
                </a:cubicBezTo>
                <a:cubicBezTo>
                  <a:pt x="4374768" y="2584942"/>
                  <a:pt x="4386767" y="2615421"/>
                  <a:pt x="4381054" y="2649143"/>
                </a:cubicBezTo>
                <a:cubicBezTo>
                  <a:pt x="4374575" y="2687436"/>
                  <a:pt x="4398960" y="2713723"/>
                  <a:pt x="4415154" y="2743826"/>
                </a:cubicBezTo>
                <a:cubicBezTo>
                  <a:pt x="4426202" y="2764590"/>
                  <a:pt x="4434395" y="2787259"/>
                  <a:pt x="4441254" y="2809930"/>
                </a:cubicBezTo>
                <a:cubicBezTo>
                  <a:pt x="4450207" y="2840219"/>
                  <a:pt x="4455542" y="2871462"/>
                  <a:pt x="4464304" y="2901943"/>
                </a:cubicBezTo>
                <a:cubicBezTo>
                  <a:pt x="4477448" y="2948047"/>
                  <a:pt x="4487736" y="2994722"/>
                  <a:pt x="4480497" y="3042728"/>
                </a:cubicBezTo>
                <a:cubicBezTo>
                  <a:pt x="4477259" y="3064827"/>
                  <a:pt x="4477448" y="3085403"/>
                  <a:pt x="4482212" y="3107500"/>
                </a:cubicBezTo>
                <a:cubicBezTo>
                  <a:pt x="4490023" y="3143695"/>
                  <a:pt x="4490976" y="3180844"/>
                  <a:pt x="4520122" y="3209993"/>
                </a:cubicBezTo>
                <a:cubicBezTo>
                  <a:pt x="4530410" y="3220280"/>
                  <a:pt x="4533076" y="3238758"/>
                  <a:pt x="4538410" y="3253809"/>
                </a:cubicBezTo>
                <a:cubicBezTo>
                  <a:pt x="4544699" y="3271145"/>
                  <a:pt x="4541459" y="3283908"/>
                  <a:pt x="4523170" y="3293244"/>
                </a:cubicBezTo>
                <a:cubicBezTo>
                  <a:pt x="4514979" y="3297434"/>
                  <a:pt x="4506978" y="3309437"/>
                  <a:pt x="4505643" y="3318771"/>
                </a:cubicBezTo>
                <a:cubicBezTo>
                  <a:pt x="4501643" y="3346776"/>
                  <a:pt x="4507549" y="3372495"/>
                  <a:pt x="4520504" y="3399546"/>
                </a:cubicBezTo>
                <a:cubicBezTo>
                  <a:pt x="4532697" y="3424883"/>
                  <a:pt x="4531362" y="3456508"/>
                  <a:pt x="4536124" y="3485275"/>
                </a:cubicBezTo>
                <a:cubicBezTo>
                  <a:pt x="4539554" y="3505657"/>
                  <a:pt x="4546602" y="3526042"/>
                  <a:pt x="4546602" y="3546617"/>
                </a:cubicBezTo>
                <a:cubicBezTo>
                  <a:pt x="4546602" y="3572146"/>
                  <a:pt x="4540506" y="3597482"/>
                  <a:pt x="4538221" y="3623201"/>
                </a:cubicBezTo>
                <a:cubicBezTo>
                  <a:pt x="4536316" y="3643204"/>
                  <a:pt x="4537079" y="3663589"/>
                  <a:pt x="4534792" y="3683591"/>
                </a:cubicBezTo>
                <a:cubicBezTo>
                  <a:pt x="4533076" y="3699976"/>
                  <a:pt x="4528696" y="3716168"/>
                  <a:pt x="4525077" y="3732361"/>
                </a:cubicBezTo>
                <a:cubicBezTo>
                  <a:pt x="4523742" y="3738267"/>
                  <a:pt x="4518597" y="3744173"/>
                  <a:pt x="4519359" y="3749506"/>
                </a:cubicBezTo>
                <a:cubicBezTo>
                  <a:pt x="4527552" y="3802467"/>
                  <a:pt x="4490976" y="3840569"/>
                  <a:pt x="4474782" y="3885338"/>
                </a:cubicBezTo>
                <a:cubicBezTo>
                  <a:pt x="4457636" y="3932394"/>
                  <a:pt x="4431347" y="3977925"/>
                  <a:pt x="4439157" y="4030503"/>
                </a:cubicBezTo>
                <a:cubicBezTo>
                  <a:pt x="4443919" y="4062318"/>
                  <a:pt x="4454971" y="4092989"/>
                  <a:pt x="4461639" y="4124614"/>
                </a:cubicBezTo>
                <a:cubicBezTo>
                  <a:pt x="4463924" y="4135854"/>
                  <a:pt x="4463542" y="4148427"/>
                  <a:pt x="4461256" y="4159667"/>
                </a:cubicBezTo>
                <a:cubicBezTo>
                  <a:pt x="4450777" y="4213961"/>
                  <a:pt x="4449253" y="4267493"/>
                  <a:pt x="4466400" y="4320837"/>
                </a:cubicBezTo>
                <a:cubicBezTo>
                  <a:pt x="4469259" y="4329979"/>
                  <a:pt x="4471924" y="4339695"/>
                  <a:pt x="4471924" y="4349222"/>
                </a:cubicBezTo>
                <a:cubicBezTo>
                  <a:pt x="4471924" y="4401419"/>
                  <a:pt x="4467924" y="4452665"/>
                  <a:pt x="4449253" y="4502579"/>
                </a:cubicBezTo>
                <a:cubicBezTo>
                  <a:pt x="4442967" y="4519343"/>
                  <a:pt x="4446967" y="4539728"/>
                  <a:pt x="4445443" y="4558207"/>
                </a:cubicBezTo>
                <a:cubicBezTo>
                  <a:pt x="4444111" y="4575351"/>
                  <a:pt x="4443539" y="4592878"/>
                  <a:pt x="4439157" y="4609452"/>
                </a:cubicBezTo>
                <a:cubicBezTo>
                  <a:pt x="4432681" y="4633647"/>
                  <a:pt x="4431919" y="4656126"/>
                  <a:pt x="4437633" y="4681083"/>
                </a:cubicBezTo>
                <a:cubicBezTo>
                  <a:pt x="4442967" y="4704895"/>
                  <a:pt x="4440301" y="4730614"/>
                  <a:pt x="4440491" y="4755381"/>
                </a:cubicBezTo>
                <a:cubicBezTo>
                  <a:pt x="4440681" y="4783004"/>
                  <a:pt x="4440871" y="4810627"/>
                  <a:pt x="4439919" y="4838250"/>
                </a:cubicBezTo>
                <a:cubicBezTo>
                  <a:pt x="4439539" y="4849300"/>
                  <a:pt x="4431919" y="4861873"/>
                  <a:pt x="4434967" y="4871019"/>
                </a:cubicBezTo>
                <a:cubicBezTo>
                  <a:pt x="4445254" y="4900546"/>
                  <a:pt x="4432872" y="4930075"/>
                  <a:pt x="4438395" y="4959602"/>
                </a:cubicBezTo>
                <a:cubicBezTo>
                  <a:pt x="4441254" y="4974082"/>
                  <a:pt x="4433444" y="4990465"/>
                  <a:pt x="4432681" y="5006086"/>
                </a:cubicBezTo>
                <a:cubicBezTo>
                  <a:pt x="4431347" y="5031614"/>
                  <a:pt x="4431919" y="5057141"/>
                  <a:pt x="4431537" y="5082670"/>
                </a:cubicBezTo>
                <a:cubicBezTo>
                  <a:pt x="4431347" y="5091052"/>
                  <a:pt x="4430585" y="5099245"/>
                  <a:pt x="4430202" y="5107627"/>
                </a:cubicBezTo>
                <a:cubicBezTo>
                  <a:pt x="4429823" y="5115057"/>
                  <a:pt x="4428108" y="5122867"/>
                  <a:pt x="4429440" y="5129916"/>
                </a:cubicBezTo>
                <a:cubicBezTo>
                  <a:pt x="4434205" y="5155445"/>
                  <a:pt x="4442016" y="5180591"/>
                  <a:pt x="4445063" y="5206308"/>
                </a:cubicBezTo>
                <a:cubicBezTo>
                  <a:pt x="4447729" y="5228597"/>
                  <a:pt x="4444111" y="5251650"/>
                  <a:pt x="4446015" y="5274129"/>
                </a:cubicBezTo>
                <a:cubicBezTo>
                  <a:pt x="4449253" y="5313754"/>
                  <a:pt x="4454971" y="5353379"/>
                  <a:pt x="4458589" y="5393005"/>
                </a:cubicBezTo>
                <a:cubicBezTo>
                  <a:pt x="4459351" y="5401579"/>
                  <a:pt x="4454587" y="5410531"/>
                  <a:pt x="4454207" y="5419295"/>
                </a:cubicBezTo>
                <a:cubicBezTo>
                  <a:pt x="4453255" y="5446728"/>
                  <a:pt x="4453063" y="5474161"/>
                  <a:pt x="4452493" y="5501594"/>
                </a:cubicBezTo>
                <a:cubicBezTo>
                  <a:pt x="4452301" y="5517215"/>
                  <a:pt x="4452873" y="5533027"/>
                  <a:pt x="4451160" y="5548460"/>
                </a:cubicBezTo>
                <a:cubicBezTo>
                  <a:pt x="4448873" y="5568842"/>
                  <a:pt x="4445443" y="5587321"/>
                  <a:pt x="4460304" y="5606372"/>
                </a:cubicBezTo>
                <a:cubicBezTo>
                  <a:pt x="4483354" y="5635711"/>
                  <a:pt x="4474400" y="5673050"/>
                  <a:pt x="4479734" y="5706959"/>
                </a:cubicBezTo>
                <a:cubicBezTo>
                  <a:pt x="4481069" y="5715723"/>
                  <a:pt x="4481259" y="5724678"/>
                  <a:pt x="4482782" y="5733440"/>
                </a:cubicBezTo>
                <a:cubicBezTo>
                  <a:pt x="4485641" y="5749634"/>
                  <a:pt x="4488879" y="5765635"/>
                  <a:pt x="4492119" y="5781830"/>
                </a:cubicBezTo>
                <a:cubicBezTo>
                  <a:pt x="4492690" y="5784686"/>
                  <a:pt x="4492881" y="5787924"/>
                  <a:pt x="4493834" y="5790592"/>
                </a:cubicBezTo>
                <a:cubicBezTo>
                  <a:pt x="4501833" y="5815169"/>
                  <a:pt x="4510977" y="5839361"/>
                  <a:pt x="4517455" y="5864318"/>
                </a:cubicBezTo>
                <a:cubicBezTo>
                  <a:pt x="4520695" y="5876511"/>
                  <a:pt x="4521076" y="5890037"/>
                  <a:pt x="4519359" y="5902610"/>
                </a:cubicBezTo>
                <a:cubicBezTo>
                  <a:pt x="4514407" y="5939377"/>
                  <a:pt x="4512311" y="5975764"/>
                  <a:pt x="4519551" y="6012723"/>
                </a:cubicBezTo>
                <a:cubicBezTo>
                  <a:pt x="4522408" y="6027392"/>
                  <a:pt x="4517645" y="6043776"/>
                  <a:pt x="4515931" y="6059397"/>
                </a:cubicBezTo>
                <a:cubicBezTo>
                  <a:pt x="4511360" y="6096736"/>
                  <a:pt x="4506405" y="6134075"/>
                  <a:pt x="4502025" y="6171605"/>
                </a:cubicBezTo>
                <a:cubicBezTo>
                  <a:pt x="4499358" y="6195037"/>
                  <a:pt x="4497833" y="6218660"/>
                  <a:pt x="4495167" y="6242093"/>
                </a:cubicBezTo>
                <a:cubicBezTo>
                  <a:pt x="4491927" y="6269144"/>
                  <a:pt x="4486975" y="6296005"/>
                  <a:pt x="4484306" y="6323058"/>
                </a:cubicBezTo>
                <a:cubicBezTo>
                  <a:pt x="4481259" y="6353919"/>
                  <a:pt x="4480688" y="6384972"/>
                  <a:pt x="4477448" y="6415833"/>
                </a:cubicBezTo>
                <a:cubicBezTo>
                  <a:pt x="4471162" y="6472225"/>
                  <a:pt x="4463733" y="6528424"/>
                  <a:pt x="4456683" y="6584812"/>
                </a:cubicBezTo>
                <a:cubicBezTo>
                  <a:pt x="4449825" y="6639488"/>
                  <a:pt x="4443729" y="6694164"/>
                  <a:pt x="4435157" y="6748458"/>
                </a:cubicBezTo>
                <a:cubicBezTo>
                  <a:pt x="4431537" y="6771319"/>
                  <a:pt x="4421630" y="6793035"/>
                  <a:pt x="4416106" y="6815516"/>
                </a:cubicBezTo>
                <a:lnTo>
                  <a:pt x="4406407" y="6858000"/>
                </a:lnTo>
                <a:lnTo>
                  <a:pt x="4234154" y="6858000"/>
                </a:lnTo>
                <a:lnTo>
                  <a:pt x="0" y="6858000"/>
                </a:lnTo>
                <a:lnTo>
                  <a:pt x="0" y="2"/>
                </a:lnTo>
                <a:lnTo>
                  <a:pt x="3741092" y="1"/>
                </a:lnTo>
                <a:lnTo>
                  <a:pt x="3743810" y="21486"/>
                </a:lnTo>
                <a:close/>
              </a:path>
            </a:pathLst>
          </a:custGeom>
          <a:noFill/>
          <a:effectLst/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54A1C8FD-E5B7-4BEC-A74A-A55FB8EA7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20D202D-5E48-4B15-9AF5-71BED4FCF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8D6A069-9380-4E59-A0DA-07053EE8E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81B9464-2F45-763E-3D51-94E64DE21090}"/>
              </a:ext>
            </a:extLst>
          </p:cNvPr>
          <p:cNvSpPr txBox="1"/>
          <p:nvPr/>
        </p:nvSpPr>
        <p:spPr>
          <a:xfrm>
            <a:off x="5232400" y="2714092"/>
            <a:ext cx="6140449" cy="268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bg1">
                    <a:alpha val="80000"/>
                  </a:schemeClr>
                </a:solidFill>
              </a:rPr>
              <a:t>Reality: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 PTSD is a medical condition resulting from exposure to trauma. It is not a character flaw.  * Studies confirm that PTSD can lead to significant changes in brain structure and function*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bg1">
                    <a:alpha val="80000"/>
                  </a:schemeClr>
                </a:solidFill>
              </a:rPr>
              <a:t>Why It Persists: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 Military and emergency service cultures often emphasize toughness, stoicism, and resilience.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941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2E2993-CF87-DEC1-0C71-C3E32A8C5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C3D6EC93-F369-413E-AA67-5D4104161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ADD997-4438-7A90-3A05-D7061959E061}"/>
              </a:ext>
            </a:extLst>
          </p:cNvPr>
          <p:cNvSpPr txBox="1"/>
          <p:nvPr/>
        </p:nvSpPr>
        <p:spPr>
          <a:xfrm>
            <a:off x="838201" y="1641752"/>
            <a:ext cx="4394200" cy="13234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“If I talk about my PTSD, I’ll lose my job or be seen as unfit.”</a:t>
            </a:r>
            <a:r>
              <a:rPr lang="en-US" sz="280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endParaRPr lang="en-US" sz="28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1DC2AA-C7A5-70C3-B0A5-72F085BCEC2A}"/>
              </a:ext>
            </a:extLst>
          </p:cNvPr>
          <p:cNvSpPr txBox="1"/>
          <p:nvPr/>
        </p:nvSpPr>
        <p:spPr>
          <a:xfrm>
            <a:off x="525780" y="2965191"/>
            <a:ext cx="4706621" cy="34584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bg1">
                    <a:alpha val="80000"/>
                  </a:schemeClr>
                </a:solidFill>
              </a:rPr>
              <a:t>Reality: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 Seeking help early often </a:t>
            </a:r>
            <a:r>
              <a:rPr lang="en-US" sz="2400" i="1" dirty="0">
                <a:solidFill>
                  <a:schemeClr val="bg1">
                    <a:alpha val="80000"/>
                  </a:schemeClr>
                </a:solidFill>
              </a:rPr>
              <a:t>preserves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 long-term ability to work. Many departments now offer confidential services.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bg1">
                    <a:alpha val="80000"/>
                  </a:schemeClr>
                </a:solidFill>
              </a:rPr>
              <a:t>Why It Persists: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 Fear of being sidelined, demoted, or losing firearm privileges in law enforcement or military roles.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4" name="Google Shape;729;g2bd81ba4eba_0_682" descr=" ">
            <a:extLst>
              <a:ext uri="{FF2B5EF4-FFF2-40B4-BE49-F238E27FC236}">
                <a16:creationId xmlns:a16="http://schemas.microsoft.com/office/drawing/2014/main" id="{19FCD719-521D-A08A-C5B5-6403B5D5342E}"/>
              </a:ext>
            </a:extLst>
          </p:cNvPr>
          <p:cNvPicPr preferRelativeResize="0"/>
          <p:nvPr/>
        </p:nvPicPr>
        <p:blipFill rotWithShape="1">
          <a:blip r:embed="rId2"/>
          <a:srcRect t="20202" r="1" b="13506"/>
          <a:stretch>
            <a:fillRect/>
          </a:stretch>
        </p:blipFill>
        <p:spPr>
          <a:xfrm>
            <a:off x="5752193" y="10"/>
            <a:ext cx="6439807" cy="6857989"/>
          </a:xfrm>
          <a:custGeom>
            <a:avLst/>
            <a:gdLst/>
            <a:ahLst/>
            <a:cxnLst/>
            <a:rect l="l" t="t" r="r" b="b"/>
            <a:pathLst>
              <a:path w="643980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1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2" y="528850"/>
                  <a:pt x="335479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1" y="612658"/>
                </a:lnTo>
                <a:cubicBezTo>
                  <a:pt x="358988" y="604728"/>
                  <a:pt x="357231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7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4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439807" y="0"/>
                </a:lnTo>
                <a:lnTo>
                  <a:pt x="643980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1" y="6796804"/>
                </a:lnTo>
                <a:cubicBezTo>
                  <a:pt x="32162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6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8" y="6463490"/>
                </a:cubicBezTo>
                <a:cubicBezTo>
                  <a:pt x="116555" y="6431292"/>
                  <a:pt x="131034" y="6400429"/>
                  <a:pt x="146085" y="6363664"/>
                </a:cubicBezTo>
                <a:cubicBezTo>
                  <a:pt x="142274" y="6350899"/>
                  <a:pt x="131986" y="6331277"/>
                  <a:pt x="131034" y="6311084"/>
                </a:cubicBezTo>
                <a:cubicBezTo>
                  <a:pt x="127795" y="6246121"/>
                  <a:pt x="145512" y="6185351"/>
                  <a:pt x="173519" y="6127247"/>
                </a:cubicBezTo>
                <a:cubicBezTo>
                  <a:pt x="181900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7" y="6056948"/>
                </a:cubicBezTo>
                <a:cubicBezTo>
                  <a:pt x="243432" y="6050282"/>
                  <a:pt x="242862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0" y="5900735"/>
                  <a:pt x="264199" y="5897114"/>
                </a:cubicBezTo>
                <a:cubicBezTo>
                  <a:pt x="268199" y="5891590"/>
                  <a:pt x="274296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9" y="5779191"/>
                  <a:pt x="299822" y="5771953"/>
                  <a:pt x="302870" y="5765474"/>
                </a:cubicBezTo>
                <a:cubicBezTo>
                  <a:pt x="305728" y="5759378"/>
                  <a:pt x="310682" y="5754234"/>
                  <a:pt x="313730" y="5748136"/>
                </a:cubicBezTo>
                <a:cubicBezTo>
                  <a:pt x="321921" y="5731564"/>
                  <a:pt x="329541" y="5714607"/>
                  <a:pt x="338685" y="5695178"/>
                </a:cubicBezTo>
                <a:cubicBezTo>
                  <a:pt x="321541" y="5684320"/>
                  <a:pt x="331258" y="5669647"/>
                  <a:pt x="339449" y="5651360"/>
                </a:cubicBezTo>
                <a:cubicBezTo>
                  <a:pt x="347831" y="5632691"/>
                  <a:pt x="350497" y="5611164"/>
                  <a:pt x="353546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4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1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1" y="4346201"/>
                  <a:pt x="391265" y="4340674"/>
                  <a:pt x="392218" y="4335722"/>
                </a:cubicBezTo>
                <a:cubicBezTo>
                  <a:pt x="401743" y="4281810"/>
                  <a:pt x="387837" y="4231324"/>
                  <a:pt x="369547" y="4181603"/>
                </a:cubicBezTo>
                <a:cubicBezTo>
                  <a:pt x="367642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5" y="4078159"/>
                  <a:pt x="348211" y="4040058"/>
                  <a:pt x="331447" y="4003861"/>
                </a:cubicBezTo>
                <a:cubicBezTo>
                  <a:pt x="314493" y="3967091"/>
                  <a:pt x="300203" y="3932993"/>
                  <a:pt x="317350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2" y="3799258"/>
                  <a:pt x="307442" y="3784397"/>
                </a:cubicBezTo>
                <a:cubicBezTo>
                  <a:pt x="307442" y="3744770"/>
                  <a:pt x="297346" y="3709529"/>
                  <a:pt x="276771" y="3675238"/>
                </a:cubicBezTo>
                <a:cubicBezTo>
                  <a:pt x="268770" y="3661899"/>
                  <a:pt x="274105" y="3641134"/>
                  <a:pt x="272009" y="3623799"/>
                </a:cubicBezTo>
                <a:cubicBezTo>
                  <a:pt x="269533" y="3605509"/>
                  <a:pt x="267247" y="3586653"/>
                  <a:pt x="261721" y="3569124"/>
                </a:cubicBezTo>
                <a:cubicBezTo>
                  <a:pt x="247242" y="3523785"/>
                  <a:pt x="230859" y="3479015"/>
                  <a:pt x="215618" y="3433866"/>
                </a:cubicBezTo>
                <a:cubicBezTo>
                  <a:pt x="203045" y="3396719"/>
                  <a:pt x="212952" y="3360139"/>
                  <a:pt x="218285" y="3323372"/>
                </a:cubicBezTo>
                <a:cubicBezTo>
                  <a:pt x="221716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4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6" y="2966742"/>
                  <a:pt x="144561" y="2940455"/>
                  <a:pt x="128367" y="2910353"/>
                </a:cubicBezTo>
                <a:cubicBezTo>
                  <a:pt x="117318" y="2889587"/>
                  <a:pt x="109126" y="2866918"/>
                  <a:pt x="102267" y="2844248"/>
                </a:cubicBezTo>
                <a:cubicBezTo>
                  <a:pt x="93313" y="2813958"/>
                  <a:pt x="87978" y="2782716"/>
                  <a:pt x="79217" y="2752235"/>
                </a:cubicBezTo>
                <a:cubicBezTo>
                  <a:pt x="66072" y="2706131"/>
                  <a:pt x="55784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2" y="2360933"/>
                </a:cubicBezTo>
                <a:cubicBezTo>
                  <a:pt x="28541" y="2356744"/>
                  <a:pt x="36543" y="2344741"/>
                  <a:pt x="37878" y="2335405"/>
                </a:cubicBezTo>
                <a:cubicBezTo>
                  <a:pt x="41877" y="2307402"/>
                  <a:pt x="35972" y="2281683"/>
                  <a:pt x="23017" y="2254633"/>
                </a:cubicBezTo>
                <a:cubicBezTo>
                  <a:pt x="10825" y="2229296"/>
                  <a:pt x="12159" y="2197670"/>
                  <a:pt x="7395" y="2168903"/>
                </a:cubicBezTo>
                <a:cubicBezTo>
                  <a:pt x="5681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6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70" y="1851709"/>
                  <a:pt x="52545" y="1813610"/>
                  <a:pt x="68738" y="1768838"/>
                </a:cubicBezTo>
                <a:cubicBezTo>
                  <a:pt x="85885" y="1721785"/>
                  <a:pt x="112174" y="1676253"/>
                  <a:pt x="104364" y="1623675"/>
                </a:cubicBezTo>
                <a:cubicBezTo>
                  <a:pt x="99601" y="1591859"/>
                  <a:pt x="88551" y="1561189"/>
                  <a:pt x="81883" y="1529563"/>
                </a:cubicBezTo>
                <a:cubicBezTo>
                  <a:pt x="79597" y="1518324"/>
                  <a:pt x="79979" y="1505751"/>
                  <a:pt x="82264" y="1494509"/>
                </a:cubicBezTo>
                <a:cubicBezTo>
                  <a:pt x="92744" y="1440216"/>
                  <a:pt x="94267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7" y="1151600"/>
                </a:cubicBezTo>
                <a:cubicBezTo>
                  <a:pt x="100554" y="1134834"/>
                  <a:pt x="96553" y="1114449"/>
                  <a:pt x="98078" y="1095972"/>
                </a:cubicBezTo>
                <a:cubicBezTo>
                  <a:pt x="99409" y="1078826"/>
                  <a:pt x="99981" y="1061298"/>
                  <a:pt x="104364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4" y="949281"/>
                  <a:pt x="103220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7" y="694576"/>
                </a:cubicBezTo>
                <a:cubicBezTo>
                  <a:pt x="102267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1" y="531310"/>
                  <a:pt x="114081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7" y="340425"/>
                  <a:pt x="88551" y="300800"/>
                  <a:pt x="84930" y="261173"/>
                </a:cubicBezTo>
                <a:cubicBezTo>
                  <a:pt x="84168" y="252600"/>
                  <a:pt x="88934" y="243648"/>
                  <a:pt x="89314" y="234883"/>
                </a:cubicBezTo>
                <a:cubicBezTo>
                  <a:pt x="90266" y="207450"/>
                  <a:pt x="90457" y="180017"/>
                  <a:pt x="91027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7" y="85336"/>
                  <a:pt x="98078" y="66857"/>
                  <a:pt x="83217" y="47806"/>
                </a:cubicBezTo>
                <a:cubicBezTo>
                  <a:pt x="77453" y="40471"/>
                  <a:pt x="73691" y="32636"/>
                  <a:pt x="71207" y="24480"/>
                </a:cubicBezTo>
                <a:close/>
              </a:path>
            </a:pathLst>
          </a:custGeom>
          <a:noFill/>
          <a:effectLst>
            <a:outerShdw blurRad="381000" dist="152400" dir="10800000" algn="tr" rotWithShape="0">
              <a:prstClr val="black">
                <a:alpha val="10000"/>
              </a:prstClr>
            </a:outerShdw>
          </a:effectLst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4EA04677-6B2C-40F4-975C-ED9196552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6" y="0"/>
            <a:ext cx="874718" cy="6857455"/>
            <a:chOff x="5632356" y="0"/>
            <a:chExt cx="874718" cy="6857455"/>
          </a:xfrm>
        </p:grpSpPr>
        <p:sp>
          <p:nvSpPr>
            <p:cNvPr id="41" name="Freeform: Shape 35">
              <a:extLst>
                <a:ext uri="{FF2B5EF4-FFF2-40B4-BE49-F238E27FC236}">
                  <a16:creationId xmlns:a16="http://schemas.microsoft.com/office/drawing/2014/main" id="{3F1ABE2E-F19F-4BD3-B0FA-8A2D8885B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6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: Shape 36">
              <a:extLst>
                <a:ext uri="{FF2B5EF4-FFF2-40B4-BE49-F238E27FC236}">
                  <a16:creationId xmlns:a16="http://schemas.microsoft.com/office/drawing/2014/main" id="{C86D0F14-D449-4833-830D-A382829E2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0493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84F7DA-E8CA-9A9C-58FC-F55B9977D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325166D1-1B21-4128-AC42-61745528E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38C31B-A7DB-979C-FAC6-BC3F6DB64F0A}"/>
              </a:ext>
            </a:extLst>
          </p:cNvPr>
          <p:cNvSpPr txBox="1"/>
          <p:nvPr/>
        </p:nvSpPr>
        <p:spPr>
          <a:xfrm>
            <a:off x="6981825" y="1641752"/>
            <a:ext cx="4391024" cy="13234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“Nobody will understand what I’ve been through.”</a:t>
            </a:r>
            <a:r>
              <a:rPr lang="en-US" sz="310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endParaRPr lang="en-US" sz="31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Google Shape;729;g2bd81ba4eba_0_682" descr=" ">
            <a:extLst>
              <a:ext uri="{FF2B5EF4-FFF2-40B4-BE49-F238E27FC236}">
                <a16:creationId xmlns:a16="http://schemas.microsoft.com/office/drawing/2014/main" id="{EA2EFBDE-5660-7CA7-25DD-B9CE7BBADA72}"/>
              </a:ext>
            </a:extLst>
          </p:cNvPr>
          <p:cNvPicPr preferRelativeResize="0"/>
          <p:nvPr/>
        </p:nvPicPr>
        <p:blipFill rotWithShape="1">
          <a:blip r:embed="rId2"/>
          <a:srcRect t="18848" r="-1" b="12149"/>
          <a:stretch>
            <a:fillRect/>
          </a:stretch>
        </p:blipFill>
        <p:spPr>
          <a:xfrm>
            <a:off x="20" y="2"/>
            <a:ext cx="6186992" cy="6857998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noFill/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E6517BAC-C80F-4065-90D8-703493E0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68" y="0"/>
            <a:ext cx="874718" cy="6857455"/>
            <a:chOff x="5395368" y="0"/>
            <a:chExt cx="874718" cy="6857455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84DCDA5-A261-4103-B44C-068DCEA03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E59A2A1-1352-47AA-80C2-0FF53759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4BBE3E2-67B1-FF50-6181-29EF93B0EA18}"/>
              </a:ext>
            </a:extLst>
          </p:cNvPr>
          <p:cNvSpPr txBox="1"/>
          <p:nvPr/>
        </p:nvSpPr>
        <p:spPr>
          <a:xfrm>
            <a:off x="6981825" y="2965191"/>
            <a:ext cx="4600533" cy="36642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2600" b="1" dirty="0">
                <a:solidFill>
                  <a:schemeClr val="bg1">
                    <a:alpha val="80000"/>
                  </a:schemeClr>
                </a:solidFill>
              </a:rPr>
              <a:t>Reality:</a:t>
            </a:r>
            <a:r>
              <a:rPr lang="en-US" sz="2600" dirty="0">
                <a:solidFill>
                  <a:schemeClr val="bg1">
                    <a:alpha val="80000"/>
                  </a:schemeClr>
                </a:solidFill>
              </a:rPr>
              <a:t> While experiences are unique, many others in similar roles share similar symptoms and reactions. Peer support programs have shown great success.</a:t>
            </a:r>
          </a:p>
          <a:p>
            <a:pPr lvl="0">
              <a:lnSpc>
                <a:spcPct val="90000"/>
              </a:lnSpc>
              <a:spcAft>
                <a:spcPts val="600"/>
              </a:spcAft>
            </a:pPr>
            <a:endParaRPr lang="en-US" sz="2600" dirty="0">
              <a:solidFill>
                <a:schemeClr val="bg1">
                  <a:alpha val="80000"/>
                </a:schemeClr>
              </a:solidFill>
            </a:endParaRPr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2600" b="1" dirty="0">
                <a:solidFill>
                  <a:schemeClr val="bg1">
                    <a:alpha val="80000"/>
                  </a:schemeClr>
                </a:solidFill>
              </a:rPr>
              <a:t>Why It Persists:</a:t>
            </a:r>
            <a:r>
              <a:rPr lang="en-US" sz="2600" dirty="0">
                <a:solidFill>
                  <a:schemeClr val="bg1">
                    <a:alpha val="80000"/>
                  </a:schemeClr>
                </a:solidFill>
              </a:rPr>
              <a:t> Trauma can feel isolating, especially in hierarchical organizations where vulnerability isn’t modeled.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753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10F390-055A-CA02-49E6-16AA9DB32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C3D6EC93-F369-413E-AA67-5D4104161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325A83-02E6-5693-ED50-35249C9E9CB1}"/>
              </a:ext>
            </a:extLst>
          </p:cNvPr>
          <p:cNvSpPr txBox="1"/>
          <p:nvPr/>
        </p:nvSpPr>
        <p:spPr>
          <a:xfrm>
            <a:off x="678997" y="1120196"/>
            <a:ext cx="4394200" cy="13234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“Real heroes don't need help.”</a:t>
            </a:r>
            <a:r>
              <a:rPr lang="en-US" sz="40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endParaRPr lang="en-US" sz="4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F67A24-623B-DCAE-0DFB-8124E8CDF2EE}"/>
              </a:ext>
            </a:extLst>
          </p:cNvPr>
          <p:cNvSpPr txBox="1"/>
          <p:nvPr/>
        </p:nvSpPr>
        <p:spPr>
          <a:xfrm>
            <a:off x="678997" y="2761948"/>
            <a:ext cx="4953356" cy="2454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bg1">
                    <a:alpha val="80000"/>
                  </a:schemeClr>
                </a:solidFill>
              </a:rPr>
              <a:t>Reality: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 Strength lies in acknowledging pain and seeking recovery. Many decorated veterans and leaders now speak openly about their PTSD.</a:t>
            </a:r>
          </a:p>
          <a:p>
            <a:pPr lvl="0"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bg1">
                    <a:alpha val="80000"/>
                  </a:schemeClr>
                </a:solidFill>
              </a:rPr>
              <a:t>Why It Persists: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 Cultural and media portrayals often glamorize “invincibility” and suppress acknowledgment of emotional tolls.</a:t>
            </a:r>
          </a:p>
        </p:txBody>
      </p:sp>
      <p:pic>
        <p:nvPicPr>
          <p:cNvPr id="4" name="Google Shape;729;g2bd81ba4eba_0_682" descr=" ">
            <a:extLst>
              <a:ext uri="{FF2B5EF4-FFF2-40B4-BE49-F238E27FC236}">
                <a16:creationId xmlns:a16="http://schemas.microsoft.com/office/drawing/2014/main" id="{4546EB0E-36A8-F9F3-C64B-4496CD2AF2F2}"/>
              </a:ext>
            </a:extLst>
          </p:cNvPr>
          <p:cNvPicPr preferRelativeResize="0"/>
          <p:nvPr/>
        </p:nvPicPr>
        <p:blipFill rotWithShape="1">
          <a:blip r:embed="rId2"/>
          <a:srcRect t="20202" r="1" b="13506"/>
          <a:stretch>
            <a:fillRect/>
          </a:stretch>
        </p:blipFill>
        <p:spPr>
          <a:xfrm>
            <a:off x="5752193" y="10"/>
            <a:ext cx="6439807" cy="6857989"/>
          </a:xfrm>
          <a:custGeom>
            <a:avLst/>
            <a:gdLst/>
            <a:ahLst/>
            <a:cxnLst/>
            <a:rect l="l" t="t" r="r" b="b"/>
            <a:pathLst>
              <a:path w="643980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1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2" y="528850"/>
                  <a:pt x="335479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1" y="612658"/>
                </a:lnTo>
                <a:cubicBezTo>
                  <a:pt x="358988" y="604728"/>
                  <a:pt x="357231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7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4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439807" y="0"/>
                </a:lnTo>
                <a:lnTo>
                  <a:pt x="643980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1" y="6796804"/>
                </a:lnTo>
                <a:cubicBezTo>
                  <a:pt x="32162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6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8" y="6463490"/>
                </a:cubicBezTo>
                <a:cubicBezTo>
                  <a:pt x="116555" y="6431292"/>
                  <a:pt x="131034" y="6400429"/>
                  <a:pt x="146085" y="6363664"/>
                </a:cubicBezTo>
                <a:cubicBezTo>
                  <a:pt x="142274" y="6350899"/>
                  <a:pt x="131986" y="6331277"/>
                  <a:pt x="131034" y="6311084"/>
                </a:cubicBezTo>
                <a:cubicBezTo>
                  <a:pt x="127795" y="6246121"/>
                  <a:pt x="145512" y="6185351"/>
                  <a:pt x="173519" y="6127247"/>
                </a:cubicBezTo>
                <a:cubicBezTo>
                  <a:pt x="181900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7" y="6056948"/>
                </a:cubicBezTo>
                <a:cubicBezTo>
                  <a:pt x="243432" y="6050282"/>
                  <a:pt x="242862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0" y="5900735"/>
                  <a:pt x="264199" y="5897114"/>
                </a:cubicBezTo>
                <a:cubicBezTo>
                  <a:pt x="268199" y="5891590"/>
                  <a:pt x="274296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9" y="5779191"/>
                  <a:pt x="299822" y="5771953"/>
                  <a:pt x="302870" y="5765474"/>
                </a:cubicBezTo>
                <a:cubicBezTo>
                  <a:pt x="305728" y="5759378"/>
                  <a:pt x="310682" y="5754234"/>
                  <a:pt x="313730" y="5748136"/>
                </a:cubicBezTo>
                <a:cubicBezTo>
                  <a:pt x="321921" y="5731564"/>
                  <a:pt x="329541" y="5714607"/>
                  <a:pt x="338685" y="5695178"/>
                </a:cubicBezTo>
                <a:cubicBezTo>
                  <a:pt x="321541" y="5684320"/>
                  <a:pt x="331258" y="5669647"/>
                  <a:pt x="339449" y="5651360"/>
                </a:cubicBezTo>
                <a:cubicBezTo>
                  <a:pt x="347831" y="5632691"/>
                  <a:pt x="350497" y="5611164"/>
                  <a:pt x="353546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4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1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1" y="4346201"/>
                  <a:pt x="391265" y="4340674"/>
                  <a:pt x="392218" y="4335722"/>
                </a:cubicBezTo>
                <a:cubicBezTo>
                  <a:pt x="401743" y="4281810"/>
                  <a:pt x="387837" y="4231324"/>
                  <a:pt x="369547" y="4181603"/>
                </a:cubicBezTo>
                <a:cubicBezTo>
                  <a:pt x="367642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5" y="4078159"/>
                  <a:pt x="348211" y="4040058"/>
                  <a:pt x="331447" y="4003861"/>
                </a:cubicBezTo>
                <a:cubicBezTo>
                  <a:pt x="314493" y="3967091"/>
                  <a:pt x="300203" y="3932993"/>
                  <a:pt x="317350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2" y="3799258"/>
                  <a:pt x="307442" y="3784397"/>
                </a:cubicBezTo>
                <a:cubicBezTo>
                  <a:pt x="307442" y="3744770"/>
                  <a:pt x="297346" y="3709529"/>
                  <a:pt x="276771" y="3675238"/>
                </a:cubicBezTo>
                <a:cubicBezTo>
                  <a:pt x="268770" y="3661899"/>
                  <a:pt x="274105" y="3641134"/>
                  <a:pt x="272009" y="3623799"/>
                </a:cubicBezTo>
                <a:cubicBezTo>
                  <a:pt x="269533" y="3605509"/>
                  <a:pt x="267247" y="3586653"/>
                  <a:pt x="261721" y="3569124"/>
                </a:cubicBezTo>
                <a:cubicBezTo>
                  <a:pt x="247242" y="3523785"/>
                  <a:pt x="230859" y="3479015"/>
                  <a:pt x="215618" y="3433866"/>
                </a:cubicBezTo>
                <a:cubicBezTo>
                  <a:pt x="203045" y="3396719"/>
                  <a:pt x="212952" y="3360139"/>
                  <a:pt x="218285" y="3323372"/>
                </a:cubicBezTo>
                <a:cubicBezTo>
                  <a:pt x="221716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4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6" y="2966742"/>
                  <a:pt x="144561" y="2940455"/>
                  <a:pt x="128367" y="2910353"/>
                </a:cubicBezTo>
                <a:cubicBezTo>
                  <a:pt x="117318" y="2889587"/>
                  <a:pt x="109126" y="2866918"/>
                  <a:pt x="102267" y="2844248"/>
                </a:cubicBezTo>
                <a:cubicBezTo>
                  <a:pt x="93313" y="2813958"/>
                  <a:pt x="87978" y="2782716"/>
                  <a:pt x="79217" y="2752235"/>
                </a:cubicBezTo>
                <a:cubicBezTo>
                  <a:pt x="66072" y="2706131"/>
                  <a:pt x="55784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2" y="2360933"/>
                </a:cubicBezTo>
                <a:cubicBezTo>
                  <a:pt x="28541" y="2356744"/>
                  <a:pt x="36543" y="2344741"/>
                  <a:pt x="37878" y="2335405"/>
                </a:cubicBezTo>
                <a:cubicBezTo>
                  <a:pt x="41877" y="2307402"/>
                  <a:pt x="35972" y="2281683"/>
                  <a:pt x="23017" y="2254633"/>
                </a:cubicBezTo>
                <a:cubicBezTo>
                  <a:pt x="10825" y="2229296"/>
                  <a:pt x="12159" y="2197670"/>
                  <a:pt x="7395" y="2168903"/>
                </a:cubicBezTo>
                <a:cubicBezTo>
                  <a:pt x="5681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6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70" y="1851709"/>
                  <a:pt x="52545" y="1813610"/>
                  <a:pt x="68738" y="1768838"/>
                </a:cubicBezTo>
                <a:cubicBezTo>
                  <a:pt x="85885" y="1721785"/>
                  <a:pt x="112174" y="1676253"/>
                  <a:pt x="104364" y="1623675"/>
                </a:cubicBezTo>
                <a:cubicBezTo>
                  <a:pt x="99601" y="1591859"/>
                  <a:pt x="88551" y="1561189"/>
                  <a:pt x="81883" y="1529563"/>
                </a:cubicBezTo>
                <a:cubicBezTo>
                  <a:pt x="79597" y="1518324"/>
                  <a:pt x="79979" y="1505751"/>
                  <a:pt x="82264" y="1494509"/>
                </a:cubicBezTo>
                <a:cubicBezTo>
                  <a:pt x="92744" y="1440216"/>
                  <a:pt x="94267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7" y="1151600"/>
                </a:cubicBezTo>
                <a:cubicBezTo>
                  <a:pt x="100554" y="1134834"/>
                  <a:pt x="96553" y="1114449"/>
                  <a:pt x="98078" y="1095972"/>
                </a:cubicBezTo>
                <a:cubicBezTo>
                  <a:pt x="99409" y="1078826"/>
                  <a:pt x="99981" y="1061298"/>
                  <a:pt x="104364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4" y="949281"/>
                  <a:pt x="103220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7" y="694576"/>
                </a:cubicBezTo>
                <a:cubicBezTo>
                  <a:pt x="102267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1" y="531310"/>
                  <a:pt x="114081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7" y="340425"/>
                  <a:pt x="88551" y="300800"/>
                  <a:pt x="84930" y="261173"/>
                </a:cubicBezTo>
                <a:cubicBezTo>
                  <a:pt x="84168" y="252600"/>
                  <a:pt x="88934" y="243648"/>
                  <a:pt x="89314" y="234883"/>
                </a:cubicBezTo>
                <a:cubicBezTo>
                  <a:pt x="90266" y="207450"/>
                  <a:pt x="90457" y="180017"/>
                  <a:pt x="91027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7" y="85336"/>
                  <a:pt x="98078" y="66857"/>
                  <a:pt x="83217" y="47806"/>
                </a:cubicBezTo>
                <a:cubicBezTo>
                  <a:pt x="77453" y="40471"/>
                  <a:pt x="73691" y="32636"/>
                  <a:pt x="71207" y="24480"/>
                </a:cubicBezTo>
                <a:close/>
              </a:path>
            </a:pathLst>
          </a:custGeom>
          <a:noFill/>
          <a:effectLst>
            <a:outerShdw blurRad="381000" dist="152400" dir="10800000" algn="tr" rotWithShape="0">
              <a:prstClr val="black">
                <a:alpha val="10000"/>
              </a:prstClr>
            </a:outerShdw>
          </a:effec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4EA04677-6B2C-40F4-975C-ED9196552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6" y="0"/>
            <a:ext cx="874718" cy="6857455"/>
            <a:chOff x="5632356" y="0"/>
            <a:chExt cx="874718" cy="6857455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F1ABE2E-F19F-4BD3-B0FA-8A2D8885B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6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86D0F14-D449-4833-830D-A382829E2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1223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with a tangled head&#10;&#10;AI-generated content may be incorrect.">
            <a:extLst>
              <a:ext uri="{FF2B5EF4-FFF2-40B4-BE49-F238E27FC236}">
                <a16:creationId xmlns:a16="http://schemas.microsoft.com/office/drawing/2014/main" id="{246A4066-C940-E74A-6776-3D4F6CD254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00" r="7633" b="-1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755D19-4620-4446-5675-B8C2E3909591}"/>
              </a:ext>
            </a:extLst>
          </p:cNvPr>
          <p:cNvSpPr txBox="1"/>
          <p:nvPr/>
        </p:nvSpPr>
        <p:spPr>
          <a:xfrm>
            <a:off x="7531610" y="845820"/>
            <a:ext cx="3822189" cy="53311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Normalize Mental Health Discussions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Talk more openly about mental health.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Incorporate PTSD education into training and briefings.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Use peer support networks to reinforce that help-seeking is common and encouraged.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739321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6EB269-38A4-7B61-2690-3A1024905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with a tangled head&#10;&#10;AI-generated content may be incorrect.">
            <a:extLst>
              <a:ext uri="{FF2B5EF4-FFF2-40B4-BE49-F238E27FC236}">
                <a16:creationId xmlns:a16="http://schemas.microsoft.com/office/drawing/2014/main" id="{18150355-7937-659D-3A04-FF401F1B55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00" r="7633" b="-1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AEB312-4CA7-2880-7F8A-1937D3409A17}"/>
              </a:ext>
            </a:extLst>
          </p:cNvPr>
          <p:cNvSpPr txBox="1"/>
          <p:nvPr/>
        </p:nvSpPr>
        <p:spPr>
          <a:xfrm>
            <a:off x="838200" y="1485900"/>
            <a:ext cx="4419600" cy="469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dirty="0"/>
              <a:t>Promote Confidentiality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Ensure treatment options are confidential and not punitive.</a:t>
            </a:r>
          </a:p>
          <a:p>
            <a:pPr marL="4572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Separate clinical treatment from disciplinary actions.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76782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DF14D0-0824-7573-A86A-5570A61B2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5396781C-32A1-4FDA-A83B-A7FF8C1B1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A3091FB-D48E-D442-028B-6EEC28F1F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0" y="1641752"/>
            <a:ext cx="6140449" cy="13234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u="sng">
                <a:solidFill>
                  <a:schemeClr val="bg1"/>
                </a:solidFill>
              </a:rPr>
              <a:t>Acute Stress Disorder</a:t>
            </a:r>
            <a:br>
              <a:rPr lang="en-US" sz="4000" b="1" u="sng">
                <a:solidFill>
                  <a:schemeClr val="bg1"/>
                </a:solidFill>
              </a:rPr>
            </a:br>
            <a:endParaRPr lang="en-US" sz="4000">
              <a:solidFill>
                <a:schemeClr val="bg1"/>
              </a:solidFill>
            </a:endParaRPr>
          </a:p>
        </p:txBody>
      </p:sp>
      <p:pic>
        <p:nvPicPr>
          <p:cNvPr id="3" name="Google Shape;90;g2bd81ba4eba_0_30" descr=" ">
            <a:extLst>
              <a:ext uri="{FF2B5EF4-FFF2-40B4-BE49-F238E27FC236}">
                <a16:creationId xmlns:a16="http://schemas.microsoft.com/office/drawing/2014/main" id="{64236D77-AB85-96CB-2ED7-BBD2A6C5BF9C}"/>
              </a:ext>
            </a:extLst>
          </p:cNvPr>
          <p:cNvPicPr preferRelativeResize="0"/>
          <p:nvPr/>
        </p:nvPicPr>
        <p:blipFill rotWithShape="1">
          <a:blip r:embed="rId2"/>
          <a:srcRect l="16095" r="24569" b="-2"/>
          <a:stretch>
            <a:fillRect/>
          </a:stretch>
        </p:blipFill>
        <p:spPr>
          <a:xfrm>
            <a:off x="20" y="10"/>
            <a:ext cx="4546582" cy="6857990"/>
          </a:xfrm>
          <a:custGeom>
            <a:avLst/>
            <a:gdLst/>
            <a:ahLst/>
            <a:cxnLst/>
            <a:rect l="l" t="t" r="r" b="b"/>
            <a:pathLst>
              <a:path w="4546602" h="6858000">
                <a:moveTo>
                  <a:pt x="4221600" y="6662544"/>
                </a:moveTo>
                <a:lnTo>
                  <a:pt x="4210150" y="6683027"/>
                </a:lnTo>
                <a:lnTo>
                  <a:pt x="4207002" y="6702976"/>
                </a:lnTo>
                <a:lnTo>
                  <a:pt x="4207002" y="6702977"/>
                </a:lnTo>
                <a:cubicBezTo>
                  <a:pt x="4207407" y="6716169"/>
                  <a:pt x="4212552" y="6729219"/>
                  <a:pt x="4220838" y="6742553"/>
                </a:cubicBezTo>
                <a:lnTo>
                  <a:pt x="4220839" y="6742555"/>
                </a:lnTo>
                <a:lnTo>
                  <a:pt x="4240316" y="6812062"/>
                </a:lnTo>
                <a:lnTo>
                  <a:pt x="4235543" y="6776800"/>
                </a:lnTo>
                <a:lnTo>
                  <a:pt x="4220839" y="6742555"/>
                </a:lnTo>
                <a:lnTo>
                  <a:pt x="4220838" y="6742552"/>
                </a:lnTo>
                <a:lnTo>
                  <a:pt x="4207002" y="6702976"/>
                </a:lnTo>
                <a:close/>
                <a:moveTo>
                  <a:pt x="4189594" y="6564620"/>
                </a:moveTo>
                <a:lnTo>
                  <a:pt x="4189594" y="6564621"/>
                </a:lnTo>
                <a:cubicBezTo>
                  <a:pt x="4199883" y="6575479"/>
                  <a:pt x="4205977" y="6582147"/>
                  <a:pt x="4212073" y="6588626"/>
                </a:cubicBezTo>
                <a:lnTo>
                  <a:pt x="4228695" y="6625225"/>
                </a:lnTo>
                <a:lnTo>
                  <a:pt x="4221601" y="6662541"/>
                </a:lnTo>
                <a:lnTo>
                  <a:pt x="4221600" y="6662541"/>
                </a:lnTo>
                <a:lnTo>
                  <a:pt x="4221600" y="6662542"/>
                </a:lnTo>
                <a:lnTo>
                  <a:pt x="4221601" y="6662541"/>
                </a:lnTo>
                <a:lnTo>
                  <a:pt x="4228684" y="6645552"/>
                </a:lnTo>
                <a:lnTo>
                  <a:pt x="4228695" y="6625225"/>
                </a:lnTo>
                <a:lnTo>
                  <a:pt x="4228695" y="6625224"/>
                </a:lnTo>
                <a:cubicBezTo>
                  <a:pt x="4226599" y="6611342"/>
                  <a:pt x="4220551" y="6597578"/>
                  <a:pt x="4212073" y="6588625"/>
                </a:cubicBezTo>
                <a:close/>
                <a:moveTo>
                  <a:pt x="4269915" y="6438981"/>
                </a:moveTo>
                <a:lnTo>
                  <a:pt x="4249984" y="6463840"/>
                </a:lnTo>
                <a:lnTo>
                  <a:pt x="4249982" y="6463849"/>
                </a:lnTo>
                <a:lnTo>
                  <a:pt x="4236188" y="6513012"/>
                </a:lnTo>
                <a:lnTo>
                  <a:pt x="4217381" y="6546194"/>
                </a:lnTo>
                <a:lnTo>
                  <a:pt x="4217381" y="6546195"/>
                </a:lnTo>
                <a:lnTo>
                  <a:pt x="4233719" y="6521804"/>
                </a:lnTo>
                <a:lnTo>
                  <a:pt x="4236188" y="6513012"/>
                </a:lnTo>
                <a:lnTo>
                  <a:pt x="4238998" y="6508052"/>
                </a:lnTo>
                <a:lnTo>
                  <a:pt x="4249982" y="6463849"/>
                </a:lnTo>
                <a:lnTo>
                  <a:pt x="4249984" y="6463841"/>
                </a:lnTo>
                <a:cubicBezTo>
                  <a:pt x="4252937" y="6451650"/>
                  <a:pt x="4260413" y="6444077"/>
                  <a:pt x="4269915" y="6438981"/>
                </a:cubicBezTo>
                <a:close/>
                <a:moveTo>
                  <a:pt x="4355914" y="6364769"/>
                </a:moveTo>
                <a:lnTo>
                  <a:pt x="4354607" y="6387910"/>
                </a:lnTo>
                <a:lnTo>
                  <a:pt x="4351952" y="6393385"/>
                </a:lnTo>
                <a:lnTo>
                  <a:pt x="4345189" y="6407332"/>
                </a:lnTo>
                <a:lnTo>
                  <a:pt x="4345189" y="6407333"/>
                </a:lnTo>
                <a:lnTo>
                  <a:pt x="4351952" y="6393385"/>
                </a:lnTo>
                <a:lnTo>
                  <a:pt x="4354608" y="6387910"/>
                </a:lnTo>
                <a:close/>
                <a:moveTo>
                  <a:pt x="4116820" y="4221391"/>
                </a:moveTo>
                <a:lnTo>
                  <a:pt x="4116820" y="4221392"/>
                </a:lnTo>
                <a:cubicBezTo>
                  <a:pt x="4117582" y="4232061"/>
                  <a:pt x="4117772" y="4243873"/>
                  <a:pt x="4122536" y="4253015"/>
                </a:cubicBezTo>
                <a:cubicBezTo>
                  <a:pt x="4134729" y="4277402"/>
                  <a:pt x="4150349" y="4300071"/>
                  <a:pt x="4162352" y="4324646"/>
                </a:cubicBezTo>
                <a:lnTo>
                  <a:pt x="4171306" y="4363891"/>
                </a:lnTo>
                <a:lnTo>
                  <a:pt x="4170544" y="4482004"/>
                </a:lnTo>
                <a:cubicBezTo>
                  <a:pt x="4167876" y="4546776"/>
                  <a:pt x="4167304" y="4612500"/>
                  <a:pt x="4110534" y="4659174"/>
                </a:cubicBezTo>
                <a:cubicBezTo>
                  <a:pt x="4105962" y="4662986"/>
                  <a:pt x="4103294" y="4671176"/>
                  <a:pt x="4102532" y="4677655"/>
                </a:cubicBezTo>
                <a:cubicBezTo>
                  <a:pt x="4098913" y="4707564"/>
                  <a:pt x="4098531" y="4738235"/>
                  <a:pt x="4092625" y="4767764"/>
                </a:cubicBezTo>
                <a:cubicBezTo>
                  <a:pt x="4090244" y="4779575"/>
                  <a:pt x="4089435" y="4790386"/>
                  <a:pt x="4091316" y="4800483"/>
                </a:cubicBezTo>
                <a:lnTo>
                  <a:pt x="4091316" y="4800484"/>
                </a:lnTo>
                <a:cubicBezTo>
                  <a:pt x="4093197" y="4810581"/>
                  <a:pt x="4097770" y="4819964"/>
                  <a:pt x="4106152" y="4828917"/>
                </a:cubicBezTo>
                <a:lnTo>
                  <a:pt x="4128333" y="4863343"/>
                </a:lnTo>
                <a:lnTo>
                  <a:pt x="4135862" y="4889275"/>
                </a:lnTo>
                <a:lnTo>
                  <a:pt x="4134157" y="4912168"/>
                </a:lnTo>
                <a:cubicBezTo>
                  <a:pt x="4132442" y="4919978"/>
                  <a:pt x="4132085" y="4927122"/>
                  <a:pt x="4132755" y="4933805"/>
                </a:cubicBezTo>
                <a:lnTo>
                  <a:pt x="4132755" y="4933806"/>
                </a:lnTo>
                <a:lnTo>
                  <a:pt x="4132757" y="4933810"/>
                </a:lnTo>
                <a:lnTo>
                  <a:pt x="4137514" y="4952673"/>
                </a:lnTo>
                <a:lnTo>
                  <a:pt x="4140307" y="4957453"/>
                </a:lnTo>
                <a:lnTo>
                  <a:pt x="4141585" y="4961456"/>
                </a:lnTo>
                <a:cubicBezTo>
                  <a:pt x="4146096" y="4970097"/>
                  <a:pt x="4151802" y="4978393"/>
                  <a:pt x="4157589" y="4987038"/>
                </a:cubicBezTo>
                <a:cubicBezTo>
                  <a:pt x="4168828" y="5003802"/>
                  <a:pt x="4182926" y="5022853"/>
                  <a:pt x="4184068" y="5041522"/>
                </a:cubicBezTo>
                <a:cubicBezTo>
                  <a:pt x="4184687" y="5052096"/>
                  <a:pt x="4187605" y="5062300"/>
                  <a:pt x="4191284" y="5072376"/>
                </a:cubicBezTo>
                <a:lnTo>
                  <a:pt x="4197188" y="5087444"/>
                </a:lnTo>
                <a:lnTo>
                  <a:pt x="4210215" y="5133220"/>
                </a:lnTo>
                <a:lnTo>
                  <a:pt x="4210217" y="5133225"/>
                </a:lnTo>
                <a:lnTo>
                  <a:pt x="4203501" y="5166113"/>
                </a:lnTo>
                <a:lnTo>
                  <a:pt x="4203501" y="5166114"/>
                </a:lnTo>
                <a:cubicBezTo>
                  <a:pt x="4202739" y="5167638"/>
                  <a:pt x="4203311" y="5169781"/>
                  <a:pt x="4204192" y="5172091"/>
                </a:cubicBezTo>
                <a:lnTo>
                  <a:pt x="4206739" y="5179068"/>
                </a:lnTo>
                <a:lnTo>
                  <a:pt x="4206573" y="5229433"/>
                </a:lnTo>
                <a:lnTo>
                  <a:pt x="4196024" y="5248936"/>
                </a:lnTo>
                <a:lnTo>
                  <a:pt x="4183116" y="5272796"/>
                </a:lnTo>
                <a:cubicBezTo>
                  <a:pt x="4171471" y="5285441"/>
                  <a:pt x="4163765" y="5298595"/>
                  <a:pt x="4159213" y="5312288"/>
                </a:cubicBezTo>
                <a:lnTo>
                  <a:pt x="4158157" y="5321350"/>
                </a:lnTo>
                <a:lnTo>
                  <a:pt x="4155683" y="5326163"/>
                </a:lnTo>
                <a:lnTo>
                  <a:pt x="4154237" y="5355014"/>
                </a:lnTo>
                <a:lnTo>
                  <a:pt x="4154237" y="5355015"/>
                </a:lnTo>
                <a:cubicBezTo>
                  <a:pt x="4154886" y="5364883"/>
                  <a:pt x="4156589" y="5375003"/>
                  <a:pt x="4159113" y="5385385"/>
                </a:cubicBezTo>
                <a:cubicBezTo>
                  <a:pt x="4162352" y="5398722"/>
                  <a:pt x="4164638" y="5412058"/>
                  <a:pt x="4167304" y="5425583"/>
                </a:cubicBezTo>
                <a:cubicBezTo>
                  <a:pt x="4171114" y="5443871"/>
                  <a:pt x="4175116" y="5462352"/>
                  <a:pt x="4178926" y="5480638"/>
                </a:cubicBezTo>
                <a:lnTo>
                  <a:pt x="4183450" y="5507668"/>
                </a:lnTo>
                <a:lnTo>
                  <a:pt x="4172831" y="5531692"/>
                </a:lnTo>
                <a:lnTo>
                  <a:pt x="4172830" y="5531693"/>
                </a:lnTo>
                <a:cubicBezTo>
                  <a:pt x="4165781" y="5537600"/>
                  <a:pt x="4162589" y="5542649"/>
                  <a:pt x="4162685" y="5547578"/>
                </a:cubicBezTo>
                <a:lnTo>
                  <a:pt x="4162685" y="5547579"/>
                </a:lnTo>
                <a:cubicBezTo>
                  <a:pt x="4162780" y="5552508"/>
                  <a:pt x="4166162" y="5557318"/>
                  <a:pt x="4172258" y="5562747"/>
                </a:cubicBezTo>
                <a:cubicBezTo>
                  <a:pt x="4214932" y="5600468"/>
                  <a:pt x="4241603" y="5646190"/>
                  <a:pt x="4243506" y="5704484"/>
                </a:cubicBezTo>
                <a:cubicBezTo>
                  <a:pt x="4243888" y="5716486"/>
                  <a:pt x="4246554" y="5728679"/>
                  <a:pt x="4249412" y="5740489"/>
                </a:cubicBezTo>
                <a:cubicBezTo>
                  <a:pt x="4251127" y="5747729"/>
                  <a:pt x="4253033" y="5756494"/>
                  <a:pt x="4258177" y="5760874"/>
                </a:cubicBezTo>
                <a:cubicBezTo>
                  <a:pt x="4297420" y="5794975"/>
                  <a:pt x="4324663" y="5837458"/>
                  <a:pt x="4346573" y="5883752"/>
                </a:cubicBezTo>
                <a:lnTo>
                  <a:pt x="4346575" y="5883756"/>
                </a:lnTo>
                <a:lnTo>
                  <a:pt x="4364477" y="5935946"/>
                </a:lnTo>
                <a:lnTo>
                  <a:pt x="4364478" y="5935950"/>
                </a:lnTo>
                <a:lnTo>
                  <a:pt x="4360859" y="5993290"/>
                </a:lnTo>
                <a:lnTo>
                  <a:pt x="4360858" y="5993291"/>
                </a:lnTo>
                <a:cubicBezTo>
                  <a:pt x="4359717" y="6004531"/>
                  <a:pt x="4359906" y="6017485"/>
                  <a:pt x="4354382" y="6026440"/>
                </a:cubicBezTo>
                <a:cubicBezTo>
                  <a:pt x="4337045" y="6054825"/>
                  <a:pt x="4318377" y="6082258"/>
                  <a:pt x="4298182" y="6108738"/>
                </a:cubicBezTo>
                <a:cubicBezTo>
                  <a:pt x="4289514" y="6120074"/>
                  <a:pt x="4284561" y="6126884"/>
                  <a:pt x="4284490" y="6133314"/>
                </a:cubicBezTo>
                <a:lnTo>
                  <a:pt x="4284490" y="6133315"/>
                </a:lnTo>
                <a:lnTo>
                  <a:pt x="4288190" y="6143190"/>
                </a:lnTo>
                <a:lnTo>
                  <a:pt x="4300086" y="6155600"/>
                </a:lnTo>
                <a:lnTo>
                  <a:pt x="4300088" y="6155603"/>
                </a:lnTo>
                <a:cubicBezTo>
                  <a:pt x="4322377" y="6175798"/>
                  <a:pt x="4333998" y="6200945"/>
                  <a:pt x="4338759" y="6228757"/>
                </a:cubicBezTo>
                <a:lnTo>
                  <a:pt x="4356096" y="6361540"/>
                </a:lnTo>
                <a:lnTo>
                  <a:pt x="4356096" y="6361539"/>
                </a:lnTo>
                <a:cubicBezTo>
                  <a:pt x="4352476" y="6317151"/>
                  <a:pt x="4346190" y="6272764"/>
                  <a:pt x="4338759" y="6228756"/>
                </a:cubicBezTo>
                <a:cubicBezTo>
                  <a:pt x="4333998" y="6200944"/>
                  <a:pt x="4322377" y="6175797"/>
                  <a:pt x="4300088" y="6155602"/>
                </a:cubicBezTo>
                <a:lnTo>
                  <a:pt x="4300086" y="6155600"/>
                </a:lnTo>
                <a:lnTo>
                  <a:pt x="4284490" y="6133315"/>
                </a:lnTo>
                <a:lnTo>
                  <a:pt x="4298182" y="6108739"/>
                </a:lnTo>
                <a:cubicBezTo>
                  <a:pt x="4318377" y="6082259"/>
                  <a:pt x="4337045" y="6054826"/>
                  <a:pt x="4354382" y="6026441"/>
                </a:cubicBezTo>
                <a:cubicBezTo>
                  <a:pt x="4359906" y="6017486"/>
                  <a:pt x="4359717" y="6004532"/>
                  <a:pt x="4360858" y="5993292"/>
                </a:cubicBezTo>
                <a:lnTo>
                  <a:pt x="4360859" y="5993290"/>
                </a:lnTo>
                <a:lnTo>
                  <a:pt x="4364311" y="5964477"/>
                </a:lnTo>
                <a:lnTo>
                  <a:pt x="4364478" y="5935950"/>
                </a:lnTo>
                <a:lnTo>
                  <a:pt x="4364478" y="5935949"/>
                </a:lnTo>
                <a:lnTo>
                  <a:pt x="4364477" y="5935946"/>
                </a:lnTo>
                <a:lnTo>
                  <a:pt x="4357598" y="5909351"/>
                </a:lnTo>
                <a:lnTo>
                  <a:pt x="4346575" y="5883756"/>
                </a:lnTo>
                <a:lnTo>
                  <a:pt x="4346573" y="5883751"/>
                </a:lnTo>
                <a:cubicBezTo>
                  <a:pt x="4324663" y="5837457"/>
                  <a:pt x="4297420" y="5794974"/>
                  <a:pt x="4258177" y="5760873"/>
                </a:cubicBezTo>
                <a:cubicBezTo>
                  <a:pt x="4253033" y="5756493"/>
                  <a:pt x="4251127" y="5747728"/>
                  <a:pt x="4249412" y="5740488"/>
                </a:cubicBezTo>
                <a:cubicBezTo>
                  <a:pt x="4246554" y="5728678"/>
                  <a:pt x="4243888" y="5716485"/>
                  <a:pt x="4243506" y="5704483"/>
                </a:cubicBezTo>
                <a:cubicBezTo>
                  <a:pt x="4241603" y="5646189"/>
                  <a:pt x="4214932" y="5600467"/>
                  <a:pt x="4172258" y="5562746"/>
                </a:cubicBezTo>
                <a:lnTo>
                  <a:pt x="4162685" y="5547578"/>
                </a:lnTo>
                <a:lnTo>
                  <a:pt x="4172830" y="5531694"/>
                </a:lnTo>
                <a:lnTo>
                  <a:pt x="4172831" y="5531692"/>
                </a:lnTo>
                <a:lnTo>
                  <a:pt x="4181230" y="5520422"/>
                </a:lnTo>
                <a:lnTo>
                  <a:pt x="4183450" y="5507668"/>
                </a:lnTo>
                <a:lnTo>
                  <a:pt x="4183450" y="5507667"/>
                </a:lnTo>
                <a:cubicBezTo>
                  <a:pt x="4183403" y="5498832"/>
                  <a:pt x="4180831" y="5489497"/>
                  <a:pt x="4178926" y="5480637"/>
                </a:cubicBezTo>
                <a:cubicBezTo>
                  <a:pt x="4175116" y="5462351"/>
                  <a:pt x="4171114" y="5443870"/>
                  <a:pt x="4167304" y="5425582"/>
                </a:cubicBezTo>
                <a:cubicBezTo>
                  <a:pt x="4164638" y="5412057"/>
                  <a:pt x="4162352" y="5398721"/>
                  <a:pt x="4159113" y="5385384"/>
                </a:cubicBezTo>
                <a:lnTo>
                  <a:pt x="4154237" y="5355014"/>
                </a:lnTo>
                <a:lnTo>
                  <a:pt x="4158157" y="5321350"/>
                </a:lnTo>
                <a:lnTo>
                  <a:pt x="4183116" y="5272797"/>
                </a:lnTo>
                <a:lnTo>
                  <a:pt x="4196024" y="5248936"/>
                </a:lnTo>
                <a:lnTo>
                  <a:pt x="4206573" y="5229434"/>
                </a:lnTo>
                <a:cubicBezTo>
                  <a:pt x="4210407" y="5213598"/>
                  <a:pt x="4210359" y="5196595"/>
                  <a:pt x="4206739" y="5179068"/>
                </a:cubicBezTo>
                <a:lnTo>
                  <a:pt x="4206739" y="5179067"/>
                </a:lnTo>
                <a:cubicBezTo>
                  <a:pt x="4206263" y="5176876"/>
                  <a:pt x="4205074" y="5174400"/>
                  <a:pt x="4204192" y="5172090"/>
                </a:cubicBezTo>
                <a:lnTo>
                  <a:pt x="4203501" y="5166114"/>
                </a:lnTo>
                <a:lnTo>
                  <a:pt x="4210217" y="5133225"/>
                </a:lnTo>
                <a:lnTo>
                  <a:pt x="4210217" y="5133224"/>
                </a:lnTo>
                <a:lnTo>
                  <a:pt x="4210215" y="5133220"/>
                </a:lnTo>
                <a:lnTo>
                  <a:pt x="4203072" y="5102461"/>
                </a:lnTo>
                <a:lnTo>
                  <a:pt x="4197188" y="5087444"/>
                </a:lnTo>
                <a:lnTo>
                  <a:pt x="4197182" y="5087423"/>
                </a:lnTo>
                <a:cubicBezTo>
                  <a:pt x="4191096" y="5072411"/>
                  <a:pt x="4184997" y="5057381"/>
                  <a:pt x="4184068" y="5041521"/>
                </a:cubicBezTo>
                <a:cubicBezTo>
                  <a:pt x="4182926" y="5022852"/>
                  <a:pt x="4168828" y="5003801"/>
                  <a:pt x="4157589" y="4987037"/>
                </a:cubicBezTo>
                <a:lnTo>
                  <a:pt x="4140307" y="4957453"/>
                </a:lnTo>
                <a:lnTo>
                  <a:pt x="4132757" y="4933810"/>
                </a:lnTo>
                <a:lnTo>
                  <a:pt x="4132755" y="4933805"/>
                </a:lnTo>
                <a:lnTo>
                  <a:pt x="4134157" y="4912169"/>
                </a:lnTo>
                <a:cubicBezTo>
                  <a:pt x="4135919" y="4904359"/>
                  <a:pt x="4136431" y="4896714"/>
                  <a:pt x="4135862" y="4889276"/>
                </a:cubicBezTo>
                <a:lnTo>
                  <a:pt x="4135862" y="4889275"/>
                </a:lnTo>
                <a:lnTo>
                  <a:pt x="4131084" y="4867614"/>
                </a:lnTo>
                <a:lnTo>
                  <a:pt x="4128333" y="4863343"/>
                </a:lnTo>
                <a:lnTo>
                  <a:pt x="4126583" y="4857317"/>
                </a:lnTo>
                <a:cubicBezTo>
                  <a:pt x="4121440" y="4847214"/>
                  <a:pt x="4114439" y="4837703"/>
                  <a:pt x="4106152" y="4828916"/>
                </a:cubicBezTo>
                <a:lnTo>
                  <a:pt x="4091316" y="4800483"/>
                </a:lnTo>
                <a:lnTo>
                  <a:pt x="4092625" y="4767765"/>
                </a:lnTo>
                <a:cubicBezTo>
                  <a:pt x="4098531" y="4738236"/>
                  <a:pt x="4098913" y="4707565"/>
                  <a:pt x="4102532" y="4677656"/>
                </a:cubicBezTo>
                <a:cubicBezTo>
                  <a:pt x="4103294" y="4671177"/>
                  <a:pt x="4105962" y="4662987"/>
                  <a:pt x="4110534" y="4659175"/>
                </a:cubicBezTo>
                <a:cubicBezTo>
                  <a:pt x="4167304" y="4612501"/>
                  <a:pt x="4167876" y="4546777"/>
                  <a:pt x="4170544" y="4482005"/>
                </a:cubicBezTo>
                <a:cubicBezTo>
                  <a:pt x="4172258" y="4442762"/>
                  <a:pt x="4172258" y="4403326"/>
                  <a:pt x="4171306" y="4363891"/>
                </a:cubicBezTo>
                <a:lnTo>
                  <a:pt x="4171306" y="4363890"/>
                </a:lnTo>
                <a:cubicBezTo>
                  <a:pt x="4171114" y="4350554"/>
                  <a:pt x="4168066" y="4336457"/>
                  <a:pt x="4162352" y="4324645"/>
                </a:cubicBezTo>
                <a:cubicBezTo>
                  <a:pt x="4150349" y="4300070"/>
                  <a:pt x="4134729" y="4277401"/>
                  <a:pt x="4122536" y="4253014"/>
                </a:cubicBezTo>
                <a:close/>
                <a:moveTo>
                  <a:pt x="4113010" y="4165383"/>
                </a:moveTo>
                <a:lnTo>
                  <a:pt x="4113010" y="4165384"/>
                </a:lnTo>
                <a:lnTo>
                  <a:pt x="4116915" y="4192388"/>
                </a:lnTo>
                <a:lnTo>
                  <a:pt x="4116915" y="4192387"/>
                </a:lnTo>
                <a:cubicBezTo>
                  <a:pt x="4117011" y="4182767"/>
                  <a:pt x="4116439" y="4173480"/>
                  <a:pt x="4113010" y="4165383"/>
                </a:cubicBezTo>
                <a:close/>
                <a:moveTo>
                  <a:pt x="4100628" y="3885338"/>
                </a:moveTo>
                <a:lnTo>
                  <a:pt x="4100628" y="3885339"/>
                </a:lnTo>
                <a:cubicBezTo>
                  <a:pt x="4110344" y="3897722"/>
                  <a:pt x="4117750" y="3910319"/>
                  <a:pt x="4123009" y="3923125"/>
                </a:cubicBezTo>
                <a:lnTo>
                  <a:pt x="4132513" y="3962160"/>
                </a:lnTo>
                <a:lnTo>
                  <a:pt x="4116821" y="4043838"/>
                </a:lnTo>
                <a:lnTo>
                  <a:pt x="4116820" y="4043839"/>
                </a:lnTo>
                <a:cubicBezTo>
                  <a:pt x="4108057" y="4063842"/>
                  <a:pt x="4102675" y="4083702"/>
                  <a:pt x="4101699" y="4103825"/>
                </a:cubicBezTo>
                <a:lnTo>
                  <a:pt x="4101699" y="4103826"/>
                </a:lnTo>
                <a:lnTo>
                  <a:pt x="4103666" y="4134255"/>
                </a:lnTo>
                <a:lnTo>
                  <a:pt x="4113010" y="4165382"/>
                </a:lnTo>
                <a:lnTo>
                  <a:pt x="4101699" y="4103826"/>
                </a:lnTo>
                <a:lnTo>
                  <a:pt x="4116820" y="4043840"/>
                </a:lnTo>
                <a:lnTo>
                  <a:pt x="4116821" y="4043838"/>
                </a:lnTo>
                <a:lnTo>
                  <a:pt x="4130123" y="4002410"/>
                </a:lnTo>
                <a:lnTo>
                  <a:pt x="4132513" y="3962160"/>
                </a:lnTo>
                <a:lnTo>
                  <a:pt x="4132513" y="3962159"/>
                </a:lnTo>
                <a:cubicBezTo>
                  <a:pt x="4130251" y="3935727"/>
                  <a:pt x="4120060" y="3910104"/>
                  <a:pt x="4100628" y="3885338"/>
                </a:cubicBezTo>
                <a:close/>
                <a:moveTo>
                  <a:pt x="4115391" y="3670561"/>
                </a:moveTo>
                <a:lnTo>
                  <a:pt x="4117820" y="3680164"/>
                </a:lnTo>
                <a:lnTo>
                  <a:pt x="4113772" y="3734837"/>
                </a:lnTo>
                <a:lnTo>
                  <a:pt x="4113772" y="3734838"/>
                </a:lnTo>
                <a:cubicBezTo>
                  <a:pt x="4112820" y="3741316"/>
                  <a:pt x="4111486" y="3749126"/>
                  <a:pt x="4114154" y="3754653"/>
                </a:cubicBezTo>
                <a:lnTo>
                  <a:pt x="4120511" y="3789776"/>
                </a:lnTo>
                <a:lnTo>
                  <a:pt x="4105580" y="3822472"/>
                </a:lnTo>
                <a:cubicBezTo>
                  <a:pt x="4098532" y="3831902"/>
                  <a:pt x="4092912" y="3842046"/>
                  <a:pt x="4091245" y="3852619"/>
                </a:cubicBezTo>
                <a:lnTo>
                  <a:pt x="4091245" y="3852620"/>
                </a:lnTo>
                <a:lnTo>
                  <a:pt x="4092025" y="3868764"/>
                </a:lnTo>
                <a:lnTo>
                  <a:pt x="4100628" y="3885337"/>
                </a:lnTo>
                <a:lnTo>
                  <a:pt x="4091245" y="3852620"/>
                </a:lnTo>
                <a:lnTo>
                  <a:pt x="4105580" y="3822473"/>
                </a:lnTo>
                <a:cubicBezTo>
                  <a:pt x="4113772" y="3811614"/>
                  <a:pt x="4118916" y="3800897"/>
                  <a:pt x="4120511" y="3789777"/>
                </a:cubicBezTo>
                <a:lnTo>
                  <a:pt x="4120511" y="3789776"/>
                </a:lnTo>
                <a:cubicBezTo>
                  <a:pt x="4122107" y="3778655"/>
                  <a:pt x="4120154" y="3767130"/>
                  <a:pt x="4114154" y="3754652"/>
                </a:cubicBezTo>
                <a:lnTo>
                  <a:pt x="4113772" y="3734838"/>
                </a:lnTo>
                <a:lnTo>
                  <a:pt x="4117820" y="3680164"/>
                </a:lnTo>
                <a:lnTo>
                  <a:pt x="4117820" y="3680163"/>
                </a:lnTo>
                <a:close/>
                <a:moveTo>
                  <a:pt x="4185711" y="2836172"/>
                </a:moveTo>
                <a:lnTo>
                  <a:pt x="4177020" y="2848793"/>
                </a:lnTo>
                <a:cubicBezTo>
                  <a:pt x="4172020" y="2865010"/>
                  <a:pt x="4166162" y="2881307"/>
                  <a:pt x="4161416" y="2897785"/>
                </a:cubicBezTo>
                <a:lnTo>
                  <a:pt x="4160387" y="2903551"/>
                </a:lnTo>
                <a:lnTo>
                  <a:pt x="4157113" y="2914328"/>
                </a:lnTo>
                <a:lnTo>
                  <a:pt x="4152482" y="2947859"/>
                </a:lnTo>
                <a:lnTo>
                  <a:pt x="4152481" y="2947862"/>
                </a:lnTo>
                <a:lnTo>
                  <a:pt x="4152481" y="2947863"/>
                </a:lnTo>
                <a:cubicBezTo>
                  <a:pt x="4152112" y="2959157"/>
                  <a:pt x="4153112" y="2970576"/>
                  <a:pt x="4156065" y="2982149"/>
                </a:cubicBezTo>
                <a:lnTo>
                  <a:pt x="4167758" y="3077402"/>
                </a:lnTo>
                <a:lnTo>
                  <a:pt x="4155303" y="3172654"/>
                </a:lnTo>
                <a:cubicBezTo>
                  <a:pt x="4129394" y="3276480"/>
                  <a:pt x="4101962" y="3380305"/>
                  <a:pt x="4107676" y="3489467"/>
                </a:cubicBezTo>
                <a:cubicBezTo>
                  <a:pt x="4108628" y="3507563"/>
                  <a:pt x="4097007" y="3529090"/>
                  <a:pt x="4085577" y="3544713"/>
                </a:cubicBezTo>
                <a:cubicBezTo>
                  <a:pt x="4074719" y="3559668"/>
                  <a:pt x="4068860" y="3566811"/>
                  <a:pt x="4067955" y="3574408"/>
                </a:cubicBezTo>
                <a:lnTo>
                  <a:pt x="4067956" y="3574408"/>
                </a:lnTo>
                <a:lnTo>
                  <a:pt x="4067955" y="3574409"/>
                </a:lnTo>
                <a:cubicBezTo>
                  <a:pt x="4067050" y="3582005"/>
                  <a:pt x="4071099" y="3590054"/>
                  <a:pt x="4080053" y="3606818"/>
                </a:cubicBezTo>
                <a:cubicBezTo>
                  <a:pt x="4084435" y="3614820"/>
                  <a:pt x="4087101" y="3624726"/>
                  <a:pt x="4093579" y="3630633"/>
                </a:cubicBezTo>
                <a:lnTo>
                  <a:pt x="4109452" y="3651926"/>
                </a:lnTo>
                <a:lnTo>
                  <a:pt x="4093579" y="3630632"/>
                </a:lnTo>
                <a:cubicBezTo>
                  <a:pt x="4087101" y="3624725"/>
                  <a:pt x="4084435" y="3614819"/>
                  <a:pt x="4080053" y="3606817"/>
                </a:cubicBezTo>
                <a:cubicBezTo>
                  <a:pt x="4075576" y="3598435"/>
                  <a:pt x="4072325" y="3592232"/>
                  <a:pt x="4070307" y="3587174"/>
                </a:cubicBezTo>
                <a:lnTo>
                  <a:pt x="4067956" y="3574408"/>
                </a:lnTo>
                <a:lnTo>
                  <a:pt x="4073034" y="3562321"/>
                </a:lnTo>
                <a:cubicBezTo>
                  <a:pt x="4075969" y="3557716"/>
                  <a:pt x="4080148" y="3552191"/>
                  <a:pt x="4085577" y="3544714"/>
                </a:cubicBezTo>
                <a:cubicBezTo>
                  <a:pt x="4097007" y="3529091"/>
                  <a:pt x="4108628" y="3507564"/>
                  <a:pt x="4107676" y="3489468"/>
                </a:cubicBezTo>
                <a:cubicBezTo>
                  <a:pt x="4101962" y="3380306"/>
                  <a:pt x="4129394" y="3276481"/>
                  <a:pt x="4155303" y="3172655"/>
                </a:cubicBezTo>
                <a:cubicBezTo>
                  <a:pt x="4163305" y="3140650"/>
                  <a:pt x="4167543" y="3109026"/>
                  <a:pt x="4167758" y="3077402"/>
                </a:cubicBezTo>
                <a:lnTo>
                  <a:pt x="4167758" y="3077401"/>
                </a:lnTo>
                <a:cubicBezTo>
                  <a:pt x="4167972" y="3045777"/>
                  <a:pt x="4164162" y="3014153"/>
                  <a:pt x="4156065" y="2982148"/>
                </a:cubicBezTo>
                <a:lnTo>
                  <a:pt x="4152481" y="2947863"/>
                </a:lnTo>
                <a:lnTo>
                  <a:pt x="4152482" y="2947859"/>
                </a:lnTo>
                <a:lnTo>
                  <a:pt x="4160387" y="2903551"/>
                </a:lnTo>
                <a:lnTo>
                  <a:pt x="4177020" y="2848794"/>
                </a:lnTo>
                <a:cubicBezTo>
                  <a:pt x="4178353" y="2844317"/>
                  <a:pt x="4181639" y="2839983"/>
                  <a:pt x="4185711" y="2836173"/>
                </a:cubicBezTo>
                <a:close/>
                <a:moveTo>
                  <a:pt x="3701225" y="1508458"/>
                </a:moveTo>
                <a:lnTo>
                  <a:pt x="3673131" y="1596214"/>
                </a:lnTo>
                <a:cubicBezTo>
                  <a:pt x="3670654" y="1604979"/>
                  <a:pt x="3672179" y="1615837"/>
                  <a:pt x="3675036" y="1624981"/>
                </a:cubicBezTo>
                <a:cubicBezTo>
                  <a:pt x="3684752" y="1656224"/>
                  <a:pt x="3709137" y="1676037"/>
                  <a:pt x="3731617" y="1697754"/>
                </a:cubicBezTo>
                <a:cubicBezTo>
                  <a:pt x="3741524" y="1707280"/>
                  <a:pt x="3748572" y="1720424"/>
                  <a:pt x="3754286" y="1733189"/>
                </a:cubicBezTo>
                <a:cubicBezTo>
                  <a:pt x="3768957" y="1766336"/>
                  <a:pt x="3782101" y="1800247"/>
                  <a:pt x="3796007" y="1833776"/>
                </a:cubicBezTo>
                <a:cubicBezTo>
                  <a:pt x="3797341" y="1837014"/>
                  <a:pt x="3800770" y="1839680"/>
                  <a:pt x="3803628" y="1842159"/>
                </a:cubicBezTo>
                <a:cubicBezTo>
                  <a:pt x="3833729" y="1866923"/>
                  <a:pt x="3864018" y="1891498"/>
                  <a:pt x="3894119" y="1916455"/>
                </a:cubicBezTo>
                <a:cubicBezTo>
                  <a:pt x="3899833" y="1921217"/>
                  <a:pt x="3904025" y="1928077"/>
                  <a:pt x="3909549" y="1933220"/>
                </a:cubicBezTo>
                <a:cubicBezTo>
                  <a:pt x="3917169" y="1940460"/>
                  <a:pt x="3924410" y="1949604"/>
                  <a:pt x="3933554" y="1953414"/>
                </a:cubicBezTo>
                <a:cubicBezTo>
                  <a:pt x="3962319" y="1965225"/>
                  <a:pt x="3974703" y="1987895"/>
                  <a:pt x="3980037" y="2016470"/>
                </a:cubicBezTo>
                <a:cubicBezTo>
                  <a:pt x="3984990" y="2042571"/>
                  <a:pt x="3989182" y="2068670"/>
                  <a:pt x="3994896" y="2094579"/>
                </a:cubicBezTo>
                <a:cubicBezTo>
                  <a:pt x="4001754" y="2126202"/>
                  <a:pt x="4009184" y="2157637"/>
                  <a:pt x="4017567" y="2188880"/>
                </a:cubicBezTo>
                <a:cubicBezTo>
                  <a:pt x="4021187" y="2202405"/>
                  <a:pt x="4025377" y="2216693"/>
                  <a:pt x="4032807" y="2228315"/>
                </a:cubicBezTo>
                <a:cubicBezTo>
                  <a:pt x="4053382" y="2260891"/>
                  <a:pt x="4067288" y="2295754"/>
                  <a:pt x="4061764" y="2334045"/>
                </a:cubicBezTo>
                <a:cubicBezTo>
                  <a:pt x="4057382" y="2364716"/>
                  <a:pt x="4068622" y="2390435"/>
                  <a:pt x="4086149" y="2409486"/>
                </a:cubicBezTo>
                <a:cubicBezTo>
                  <a:pt x="4094103" y="2418155"/>
                  <a:pt x="4099616" y="2426977"/>
                  <a:pt x="4103250" y="2435913"/>
                </a:cubicBezTo>
                <a:lnTo>
                  <a:pt x="4109081" y="2463018"/>
                </a:lnTo>
                <a:lnTo>
                  <a:pt x="4109080" y="2463031"/>
                </a:lnTo>
                <a:lnTo>
                  <a:pt x="4100439" y="2518262"/>
                </a:lnTo>
                <a:lnTo>
                  <a:pt x="4100438" y="2518264"/>
                </a:lnTo>
                <a:cubicBezTo>
                  <a:pt x="4097771" y="2527790"/>
                  <a:pt x="4096627" y="2536458"/>
                  <a:pt x="4096794" y="2545006"/>
                </a:cubicBezTo>
                <a:lnTo>
                  <a:pt x="4096794" y="2545007"/>
                </a:lnTo>
                <a:cubicBezTo>
                  <a:pt x="4096960" y="2553556"/>
                  <a:pt x="4098437" y="2561986"/>
                  <a:pt x="4101008" y="2571035"/>
                </a:cubicBezTo>
                <a:cubicBezTo>
                  <a:pt x="4113010" y="2612946"/>
                  <a:pt x="4145587" y="2640951"/>
                  <a:pt x="4174162" y="2668002"/>
                </a:cubicBezTo>
                <a:cubicBezTo>
                  <a:pt x="4198547" y="2691055"/>
                  <a:pt x="4212264" y="2716964"/>
                  <a:pt x="4222552" y="2745349"/>
                </a:cubicBezTo>
                <a:lnTo>
                  <a:pt x="4222553" y="2745352"/>
                </a:lnTo>
                <a:lnTo>
                  <a:pt x="4228473" y="2778006"/>
                </a:lnTo>
                <a:lnTo>
                  <a:pt x="4228053" y="2785440"/>
                </a:lnTo>
                <a:lnTo>
                  <a:pt x="4217974" y="2811780"/>
                </a:lnTo>
                <a:lnTo>
                  <a:pt x="4217970" y="2811787"/>
                </a:lnTo>
                <a:lnTo>
                  <a:pt x="4217971" y="2811787"/>
                </a:lnTo>
                <a:lnTo>
                  <a:pt x="4217974" y="2811780"/>
                </a:lnTo>
                <a:lnTo>
                  <a:pt x="4227624" y="2793023"/>
                </a:lnTo>
                <a:lnTo>
                  <a:pt x="4228053" y="2785440"/>
                </a:lnTo>
                <a:lnTo>
                  <a:pt x="4229253" y="2782305"/>
                </a:lnTo>
                <a:lnTo>
                  <a:pt x="4228473" y="2778006"/>
                </a:lnTo>
                <a:lnTo>
                  <a:pt x="4228883" y="2770757"/>
                </a:lnTo>
                <a:lnTo>
                  <a:pt x="4222553" y="2745352"/>
                </a:lnTo>
                <a:lnTo>
                  <a:pt x="4222552" y="2745348"/>
                </a:lnTo>
                <a:cubicBezTo>
                  <a:pt x="4212264" y="2716963"/>
                  <a:pt x="4198547" y="2691054"/>
                  <a:pt x="4174162" y="2668001"/>
                </a:cubicBezTo>
                <a:cubicBezTo>
                  <a:pt x="4145587" y="2640950"/>
                  <a:pt x="4113010" y="2612945"/>
                  <a:pt x="4101008" y="2571034"/>
                </a:cubicBezTo>
                <a:lnTo>
                  <a:pt x="4096794" y="2545007"/>
                </a:lnTo>
                <a:lnTo>
                  <a:pt x="4100438" y="2518265"/>
                </a:lnTo>
                <a:lnTo>
                  <a:pt x="4100439" y="2518262"/>
                </a:lnTo>
                <a:lnTo>
                  <a:pt x="4107019" y="2490551"/>
                </a:lnTo>
                <a:lnTo>
                  <a:pt x="4109080" y="2463031"/>
                </a:lnTo>
                <a:lnTo>
                  <a:pt x="4109082" y="2463019"/>
                </a:lnTo>
                <a:lnTo>
                  <a:pt x="4109081" y="2463018"/>
                </a:lnTo>
                <a:lnTo>
                  <a:pt x="4109082" y="2463018"/>
                </a:lnTo>
                <a:cubicBezTo>
                  <a:pt x="4108200" y="2444777"/>
                  <a:pt x="4102057" y="2426822"/>
                  <a:pt x="4086149" y="2409485"/>
                </a:cubicBezTo>
                <a:cubicBezTo>
                  <a:pt x="4068622" y="2390434"/>
                  <a:pt x="4057382" y="2364715"/>
                  <a:pt x="4061764" y="2334044"/>
                </a:cubicBezTo>
                <a:cubicBezTo>
                  <a:pt x="4067288" y="2295753"/>
                  <a:pt x="4053382" y="2260890"/>
                  <a:pt x="4032807" y="2228314"/>
                </a:cubicBezTo>
                <a:cubicBezTo>
                  <a:pt x="4025377" y="2216692"/>
                  <a:pt x="4021187" y="2202404"/>
                  <a:pt x="4017567" y="2188879"/>
                </a:cubicBezTo>
                <a:cubicBezTo>
                  <a:pt x="4009184" y="2157636"/>
                  <a:pt x="4001754" y="2126201"/>
                  <a:pt x="3994896" y="2094578"/>
                </a:cubicBezTo>
                <a:cubicBezTo>
                  <a:pt x="3989182" y="2068669"/>
                  <a:pt x="3984990" y="2042570"/>
                  <a:pt x="3980037" y="2016469"/>
                </a:cubicBezTo>
                <a:cubicBezTo>
                  <a:pt x="3974703" y="1987894"/>
                  <a:pt x="3962319" y="1965224"/>
                  <a:pt x="3933554" y="1953413"/>
                </a:cubicBezTo>
                <a:cubicBezTo>
                  <a:pt x="3924410" y="1949603"/>
                  <a:pt x="3917169" y="1940459"/>
                  <a:pt x="3909549" y="1933219"/>
                </a:cubicBezTo>
                <a:cubicBezTo>
                  <a:pt x="3904025" y="1928076"/>
                  <a:pt x="3899833" y="1921216"/>
                  <a:pt x="3894119" y="1916454"/>
                </a:cubicBezTo>
                <a:cubicBezTo>
                  <a:pt x="3864018" y="1891497"/>
                  <a:pt x="3833729" y="1866922"/>
                  <a:pt x="3803628" y="1842158"/>
                </a:cubicBezTo>
                <a:cubicBezTo>
                  <a:pt x="3800770" y="1839679"/>
                  <a:pt x="3797341" y="1837013"/>
                  <a:pt x="3796007" y="1833775"/>
                </a:cubicBezTo>
                <a:cubicBezTo>
                  <a:pt x="3782101" y="1800246"/>
                  <a:pt x="3768958" y="1766335"/>
                  <a:pt x="3754286" y="1733188"/>
                </a:cubicBezTo>
                <a:cubicBezTo>
                  <a:pt x="3748572" y="1720423"/>
                  <a:pt x="3741524" y="1707279"/>
                  <a:pt x="3731618" y="1697753"/>
                </a:cubicBezTo>
                <a:cubicBezTo>
                  <a:pt x="3709138" y="1676036"/>
                  <a:pt x="3684752" y="1656223"/>
                  <a:pt x="3675036" y="1624980"/>
                </a:cubicBezTo>
                <a:cubicBezTo>
                  <a:pt x="3672180" y="1615836"/>
                  <a:pt x="3670655" y="1604978"/>
                  <a:pt x="3673132" y="1596213"/>
                </a:cubicBezTo>
                <a:close/>
                <a:moveTo>
                  <a:pt x="3719830" y="1459073"/>
                </a:moveTo>
                <a:lnTo>
                  <a:pt x="3719829" y="1459074"/>
                </a:lnTo>
                <a:lnTo>
                  <a:pt x="3710612" y="1481572"/>
                </a:lnTo>
                <a:close/>
                <a:moveTo>
                  <a:pt x="3739023" y="1268758"/>
                </a:moveTo>
                <a:cubicBezTo>
                  <a:pt x="3739475" y="1275402"/>
                  <a:pt x="3741047" y="1281689"/>
                  <a:pt x="3744190" y="1286070"/>
                </a:cubicBezTo>
                <a:cubicBezTo>
                  <a:pt x="3758763" y="1306930"/>
                  <a:pt x="3765003" y="1328553"/>
                  <a:pt x="3766527" y="1350628"/>
                </a:cubicBezTo>
                <a:lnTo>
                  <a:pt x="3760933" y="1413840"/>
                </a:lnTo>
                <a:lnTo>
                  <a:pt x="3766528" y="1350627"/>
                </a:lnTo>
                <a:cubicBezTo>
                  <a:pt x="3765003" y="1328552"/>
                  <a:pt x="3758764" y="1306930"/>
                  <a:pt x="3744190" y="1286069"/>
                </a:cubicBezTo>
                <a:close/>
                <a:moveTo>
                  <a:pt x="3680752" y="773035"/>
                </a:moveTo>
                <a:lnTo>
                  <a:pt x="3680752" y="773036"/>
                </a:lnTo>
                <a:cubicBezTo>
                  <a:pt x="3683038" y="800277"/>
                  <a:pt x="3686276" y="827330"/>
                  <a:pt x="3688752" y="854380"/>
                </a:cubicBezTo>
                <a:cubicBezTo>
                  <a:pt x="3691038" y="878957"/>
                  <a:pt x="3691800" y="903723"/>
                  <a:pt x="3719805" y="915344"/>
                </a:cubicBezTo>
                <a:cubicBezTo>
                  <a:pt x="3724187" y="917060"/>
                  <a:pt x="3727425" y="922774"/>
                  <a:pt x="3730283" y="927156"/>
                </a:cubicBezTo>
                <a:cubicBezTo>
                  <a:pt x="3774291" y="994786"/>
                  <a:pt x="3773147" y="1030981"/>
                  <a:pt x="3726663" y="1097088"/>
                </a:cubicBezTo>
                <a:cubicBezTo>
                  <a:pt x="3721901" y="1103946"/>
                  <a:pt x="3718471" y="1118614"/>
                  <a:pt x="3722281" y="1123186"/>
                </a:cubicBezTo>
                <a:cubicBezTo>
                  <a:pt x="3738093" y="1142618"/>
                  <a:pt x="3745142" y="1162954"/>
                  <a:pt x="3747000" y="1184029"/>
                </a:cubicBezTo>
                <a:cubicBezTo>
                  <a:pt x="3745142" y="1162954"/>
                  <a:pt x="3738094" y="1142617"/>
                  <a:pt x="3722282" y="1123185"/>
                </a:cubicBezTo>
                <a:cubicBezTo>
                  <a:pt x="3718472" y="1118613"/>
                  <a:pt x="3721902" y="1103945"/>
                  <a:pt x="3726664" y="1097087"/>
                </a:cubicBezTo>
                <a:cubicBezTo>
                  <a:pt x="3773148" y="1030980"/>
                  <a:pt x="3774292" y="994785"/>
                  <a:pt x="3730284" y="927155"/>
                </a:cubicBezTo>
                <a:cubicBezTo>
                  <a:pt x="3727426" y="922773"/>
                  <a:pt x="3724188" y="917059"/>
                  <a:pt x="3719806" y="915343"/>
                </a:cubicBezTo>
                <a:cubicBezTo>
                  <a:pt x="3691800" y="903722"/>
                  <a:pt x="3691038" y="878956"/>
                  <a:pt x="3688752" y="854379"/>
                </a:cubicBezTo>
                <a:close/>
                <a:moveTo>
                  <a:pt x="3736153" y="517851"/>
                </a:moveTo>
                <a:lnTo>
                  <a:pt x="3727235" y="556048"/>
                </a:lnTo>
                <a:cubicBezTo>
                  <a:pt x="3725139" y="564049"/>
                  <a:pt x="3719615" y="572623"/>
                  <a:pt x="3720757" y="580051"/>
                </a:cubicBezTo>
                <a:cubicBezTo>
                  <a:pt x="3724091" y="601579"/>
                  <a:pt x="3721662" y="622201"/>
                  <a:pt x="3717376" y="642538"/>
                </a:cubicBezTo>
                <a:lnTo>
                  <a:pt x="3704853" y="694928"/>
                </a:lnTo>
                <a:lnTo>
                  <a:pt x="3717377" y="642537"/>
                </a:lnTo>
                <a:cubicBezTo>
                  <a:pt x="3721663" y="622201"/>
                  <a:pt x="3724092" y="601578"/>
                  <a:pt x="3720758" y="580050"/>
                </a:cubicBezTo>
                <a:cubicBezTo>
                  <a:pt x="3719616" y="572622"/>
                  <a:pt x="3725140" y="564048"/>
                  <a:pt x="3727236" y="556047"/>
                </a:cubicBezTo>
                <a:close/>
                <a:moveTo>
                  <a:pt x="3749448" y="298169"/>
                </a:moveTo>
                <a:lnTo>
                  <a:pt x="3734666" y="313533"/>
                </a:lnTo>
                <a:lnTo>
                  <a:pt x="3734666" y="313533"/>
                </a:lnTo>
                <a:lnTo>
                  <a:pt x="3734665" y="313534"/>
                </a:lnTo>
                <a:cubicBezTo>
                  <a:pt x="3730473" y="316390"/>
                  <a:pt x="3732759" y="330299"/>
                  <a:pt x="3734093" y="338871"/>
                </a:cubicBezTo>
                <a:lnTo>
                  <a:pt x="3734100" y="338903"/>
                </a:lnTo>
                <a:lnTo>
                  <a:pt x="3744000" y="395640"/>
                </a:lnTo>
                <a:lnTo>
                  <a:pt x="3740190" y="367328"/>
                </a:lnTo>
                <a:lnTo>
                  <a:pt x="3734100" y="338903"/>
                </a:lnTo>
                <a:lnTo>
                  <a:pt x="3734094" y="338870"/>
                </a:lnTo>
                <a:cubicBezTo>
                  <a:pt x="3733427" y="334584"/>
                  <a:pt x="3732522" y="328964"/>
                  <a:pt x="3732308" y="324058"/>
                </a:cubicBezTo>
                <a:lnTo>
                  <a:pt x="3734666" y="313533"/>
                </a:lnTo>
                <a:close/>
                <a:moveTo>
                  <a:pt x="3756993" y="281568"/>
                </a:moveTo>
                <a:lnTo>
                  <a:pt x="3752098" y="295415"/>
                </a:lnTo>
                <a:lnTo>
                  <a:pt x="3752099" y="295415"/>
                </a:lnTo>
                <a:close/>
                <a:moveTo>
                  <a:pt x="3743673" y="24486"/>
                </a:moveTo>
                <a:lnTo>
                  <a:pt x="3741410" y="74129"/>
                </a:lnTo>
                <a:cubicBezTo>
                  <a:pt x="3742333" y="91492"/>
                  <a:pt x="3744643" y="108703"/>
                  <a:pt x="3747334" y="125861"/>
                </a:cubicBezTo>
                <a:lnTo>
                  <a:pt x="3751729" y="153388"/>
                </a:lnTo>
                <a:lnTo>
                  <a:pt x="3760002" y="228944"/>
                </a:lnTo>
                <a:lnTo>
                  <a:pt x="3755543" y="177271"/>
                </a:lnTo>
                <a:lnTo>
                  <a:pt x="3751729" y="153388"/>
                </a:lnTo>
                <a:lnTo>
                  <a:pt x="3751530" y="151569"/>
                </a:lnTo>
                <a:cubicBezTo>
                  <a:pt x="3747300" y="125876"/>
                  <a:pt x="3742795" y="100174"/>
                  <a:pt x="3741411" y="74129"/>
                </a:cubicBezTo>
                <a:close/>
                <a:moveTo>
                  <a:pt x="3741092" y="0"/>
                </a:moveTo>
                <a:lnTo>
                  <a:pt x="4205201" y="0"/>
                </a:lnTo>
                <a:lnTo>
                  <a:pt x="4204073" y="2817"/>
                </a:lnTo>
                <a:cubicBezTo>
                  <a:pt x="4195691" y="21486"/>
                  <a:pt x="4193023" y="43012"/>
                  <a:pt x="4189974" y="63587"/>
                </a:cubicBezTo>
                <a:cubicBezTo>
                  <a:pt x="4184450" y="101308"/>
                  <a:pt x="4181020" y="139219"/>
                  <a:pt x="4176068" y="176939"/>
                </a:cubicBezTo>
                <a:cubicBezTo>
                  <a:pt x="4174924" y="184941"/>
                  <a:pt x="4172830" y="194085"/>
                  <a:pt x="4168066" y="200182"/>
                </a:cubicBezTo>
                <a:cubicBezTo>
                  <a:pt x="4136061" y="241901"/>
                  <a:pt x="4127108" y="292579"/>
                  <a:pt x="4130154" y="340774"/>
                </a:cubicBezTo>
                <a:cubicBezTo>
                  <a:pt x="4132443" y="378686"/>
                  <a:pt x="4134157" y="415835"/>
                  <a:pt x="4130919" y="453364"/>
                </a:cubicBezTo>
                <a:cubicBezTo>
                  <a:pt x="4130727" y="456222"/>
                  <a:pt x="4131109" y="460032"/>
                  <a:pt x="4132633" y="462126"/>
                </a:cubicBezTo>
                <a:cubicBezTo>
                  <a:pt x="4142729" y="475081"/>
                  <a:pt x="4143491" y="488607"/>
                  <a:pt x="4145205" y="505182"/>
                </a:cubicBezTo>
                <a:cubicBezTo>
                  <a:pt x="4147683" y="528615"/>
                  <a:pt x="4145967" y="550141"/>
                  <a:pt x="4141777" y="571860"/>
                </a:cubicBezTo>
                <a:cubicBezTo>
                  <a:pt x="4138729" y="587672"/>
                  <a:pt x="4132443" y="603673"/>
                  <a:pt x="4124440" y="617772"/>
                </a:cubicBezTo>
                <a:cubicBezTo>
                  <a:pt x="4113200" y="637392"/>
                  <a:pt x="4108820" y="656255"/>
                  <a:pt x="4123678" y="674923"/>
                </a:cubicBezTo>
                <a:cubicBezTo>
                  <a:pt x="4139491" y="695116"/>
                  <a:pt x="4133967" y="717977"/>
                  <a:pt x="4134537" y="740268"/>
                </a:cubicBezTo>
                <a:cubicBezTo>
                  <a:pt x="4134729" y="749982"/>
                  <a:pt x="4134347" y="760270"/>
                  <a:pt x="4136823" y="769605"/>
                </a:cubicBezTo>
                <a:cubicBezTo>
                  <a:pt x="4143873" y="796655"/>
                  <a:pt x="4154541" y="822756"/>
                  <a:pt x="4159303" y="850189"/>
                </a:cubicBezTo>
                <a:cubicBezTo>
                  <a:pt x="4161970" y="865430"/>
                  <a:pt x="4157207" y="882384"/>
                  <a:pt x="4153779" y="898198"/>
                </a:cubicBezTo>
                <a:cubicBezTo>
                  <a:pt x="4150159" y="914200"/>
                  <a:pt x="4144635" y="930011"/>
                  <a:pt x="4138919" y="945444"/>
                </a:cubicBezTo>
                <a:cubicBezTo>
                  <a:pt x="4135109" y="955920"/>
                  <a:pt x="4131489" y="967350"/>
                  <a:pt x="4124630" y="975733"/>
                </a:cubicBezTo>
                <a:cubicBezTo>
                  <a:pt x="4109010" y="994785"/>
                  <a:pt x="4106342" y="1014406"/>
                  <a:pt x="4114534" y="1036887"/>
                </a:cubicBezTo>
                <a:cubicBezTo>
                  <a:pt x="4115868" y="1040315"/>
                  <a:pt x="4115868" y="1044315"/>
                  <a:pt x="4116058" y="1048125"/>
                </a:cubicBezTo>
                <a:cubicBezTo>
                  <a:pt x="4120058" y="1109091"/>
                  <a:pt x="4122536" y="1170051"/>
                  <a:pt x="4128632" y="1230633"/>
                </a:cubicBezTo>
                <a:cubicBezTo>
                  <a:pt x="4131109" y="1255206"/>
                  <a:pt x="4141967" y="1278829"/>
                  <a:pt x="4148825" y="1303024"/>
                </a:cubicBezTo>
                <a:cubicBezTo>
                  <a:pt x="4150159" y="1307978"/>
                  <a:pt x="4152255" y="1313504"/>
                  <a:pt x="4151301" y="1318456"/>
                </a:cubicBezTo>
                <a:cubicBezTo>
                  <a:pt x="4141777" y="1372368"/>
                  <a:pt x="4155683" y="1422854"/>
                  <a:pt x="4173972" y="1472575"/>
                </a:cubicBezTo>
                <a:cubicBezTo>
                  <a:pt x="4175878" y="1477717"/>
                  <a:pt x="4175306" y="1484004"/>
                  <a:pt x="4174924" y="1489720"/>
                </a:cubicBezTo>
                <a:cubicBezTo>
                  <a:pt x="4173592" y="1505724"/>
                  <a:pt x="4166924" y="1523059"/>
                  <a:pt x="4170924" y="1537537"/>
                </a:cubicBezTo>
                <a:cubicBezTo>
                  <a:pt x="4181974" y="1576019"/>
                  <a:pt x="4195309" y="1614120"/>
                  <a:pt x="4212073" y="1650317"/>
                </a:cubicBezTo>
                <a:cubicBezTo>
                  <a:pt x="4229028" y="1687086"/>
                  <a:pt x="4243316" y="1721185"/>
                  <a:pt x="4226173" y="1763287"/>
                </a:cubicBezTo>
                <a:cubicBezTo>
                  <a:pt x="4218932" y="1781194"/>
                  <a:pt x="4224076" y="1804816"/>
                  <a:pt x="4225981" y="1825393"/>
                </a:cubicBezTo>
                <a:cubicBezTo>
                  <a:pt x="4227504" y="1840441"/>
                  <a:pt x="4236078" y="1854920"/>
                  <a:pt x="4236078" y="1869780"/>
                </a:cubicBezTo>
                <a:cubicBezTo>
                  <a:pt x="4236078" y="1909408"/>
                  <a:pt x="4246174" y="1944649"/>
                  <a:pt x="4266749" y="1978940"/>
                </a:cubicBezTo>
                <a:cubicBezTo>
                  <a:pt x="4274749" y="1992279"/>
                  <a:pt x="4269416" y="2013043"/>
                  <a:pt x="4271512" y="2030378"/>
                </a:cubicBezTo>
                <a:cubicBezTo>
                  <a:pt x="4273987" y="2048668"/>
                  <a:pt x="4276274" y="2067525"/>
                  <a:pt x="4281800" y="2085054"/>
                </a:cubicBezTo>
                <a:cubicBezTo>
                  <a:pt x="4296278" y="2130393"/>
                  <a:pt x="4312661" y="2175163"/>
                  <a:pt x="4327901" y="2220312"/>
                </a:cubicBezTo>
                <a:cubicBezTo>
                  <a:pt x="4340476" y="2257459"/>
                  <a:pt x="4330569" y="2294039"/>
                  <a:pt x="4325236" y="2330806"/>
                </a:cubicBezTo>
                <a:cubicBezTo>
                  <a:pt x="4321805" y="2353859"/>
                  <a:pt x="4313613" y="2375383"/>
                  <a:pt x="4325807" y="2401292"/>
                </a:cubicBezTo>
                <a:cubicBezTo>
                  <a:pt x="4337427" y="2426059"/>
                  <a:pt x="4334759" y="2457492"/>
                  <a:pt x="4341047" y="2485307"/>
                </a:cubicBezTo>
                <a:cubicBezTo>
                  <a:pt x="4346380" y="2508742"/>
                  <a:pt x="4354954" y="2531409"/>
                  <a:pt x="4363336" y="2554079"/>
                </a:cubicBezTo>
                <a:cubicBezTo>
                  <a:pt x="4374768" y="2584942"/>
                  <a:pt x="4386767" y="2615421"/>
                  <a:pt x="4381054" y="2649143"/>
                </a:cubicBezTo>
                <a:cubicBezTo>
                  <a:pt x="4374575" y="2687436"/>
                  <a:pt x="4398960" y="2713723"/>
                  <a:pt x="4415154" y="2743826"/>
                </a:cubicBezTo>
                <a:cubicBezTo>
                  <a:pt x="4426202" y="2764590"/>
                  <a:pt x="4434395" y="2787259"/>
                  <a:pt x="4441254" y="2809930"/>
                </a:cubicBezTo>
                <a:cubicBezTo>
                  <a:pt x="4450207" y="2840219"/>
                  <a:pt x="4455542" y="2871462"/>
                  <a:pt x="4464304" y="2901943"/>
                </a:cubicBezTo>
                <a:cubicBezTo>
                  <a:pt x="4477448" y="2948047"/>
                  <a:pt x="4487736" y="2994722"/>
                  <a:pt x="4480497" y="3042728"/>
                </a:cubicBezTo>
                <a:cubicBezTo>
                  <a:pt x="4477259" y="3064827"/>
                  <a:pt x="4477448" y="3085403"/>
                  <a:pt x="4482212" y="3107500"/>
                </a:cubicBezTo>
                <a:cubicBezTo>
                  <a:pt x="4490023" y="3143695"/>
                  <a:pt x="4490976" y="3180844"/>
                  <a:pt x="4520122" y="3209993"/>
                </a:cubicBezTo>
                <a:cubicBezTo>
                  <a:pt x="4530410" y="3220280"/>
                  <a:pt x="4533076" y="3238758"/>
                  <a:pt x="4538410" y="3253809"/>
                </a:cubicBezTo>
                <a:cubicBezTo>
                  <a:pt x="4544699" y="3271145"/>
                  <a:pt x="4541459" y="3283908"/>
                  <a:pt x="4523170" y="3293244"/>
                </a:cubicBezTo>
                <a:cubicBezTo>
                  <a:pt x="4514979" y="3297434"/>
                  <a:pt x="4506978" y="3309437"/>
                  <a:pt x="4505643" y="3318771"/>
                </a:cubicBezTo>
                <a:cubicBezTo>
                  <a:pt x="4501643" y="3346776"/>
                  <a:pt x="4507549" y="3372495"/>
                  <a:pt x="4520504" y="3399546"/>
                </a:cubicBezTo>
                <a:cubicBezTo>
                  <a:pt x="4532697" y="3424883"/>
                  <a:pt x="4531362" y="3456508"/>
                  <a:pt x="4536124" y="3485275"/>
                </a:cubicBezTo>
                <a:cubicBezTo>
                  <a:pt x="4539554" y="3505657"/>
                  <a:pt x="4546602" y="3526042"/>
                  <a:pt x="4546602" y="3546617"/>
                </a:cubicBezTo>
                <a:cubicBezTo>
                  <a:pt x="4546602" y="3572146"/>
                  <a:pt x="4540506" y="3597482"/>
                  <a:pt x="4538221" y="3623201"/>
                </a:cubicBezTo>
                <a:cubicBezTo>
                  <a:pt x="4536316" y="3643204"/>
                  <a:pt x="4537079" y="3663589"/>
                  <a:pt x="4534792" y="3683591"/>
                </a:cubicBezTo>
                <a:cubicBezTo>
                  <a:pt x="4533076" y="3699976"/>
                  <a:pt x="4528696" y="3716168"/>
                  <a:pt x="4525077" y="3732361"/>
                </a:cubicBezTo>
                <a:cubicBezTo>
                  <a:pt x="4523742" y="3738267"/>
                  <a:pt x="4518597" y="3744173"/>
                  <a:pt x="4519359" y="3749506"/>
                </a:cubicBezTo>
                <a:cubicBezTo>
                  <a:pt x="4527552" y="3802467"/>
                  <a:pt x="4490976" y="3840569"/>
                  <a:pt x="4474782" y="3885338"/>
                </a:cubicBezTo>
                <a:cubicBezTo>
                  <a:pt x="4457636" y="3932394"/>
                  <a:pt x="4431347" y="3977925"/>
                  <a:pt x="4439157" y="4030503"/>
                </a:cubicBezTo>
                <a:cubicBezTo>
                  <a:pt x="4443919" y="4062318"/>
                  <a:pt x="4454971" y="4092989"/>
                  <a:pt x="4461639" y="4124614"/>
                </a:cubicBezTo>
                <a:cubicBezTo>
                  <a:pt x="4463924" y="4135854"/>
                  <a:pt x="4463542" y="4148427"/>
                  <a:pt x="4461256" y="4159667"/>
                </a:cubicBezTo>
                <a:cubicBezTo>
                  <a:pt x="4450777" y="4213961"/>
                  <a:pt x="4449253" y="4267493"/>
                  <a:pt x="4466400" y="4320837"/>
                </a:cubicBezTo>
                <a:cubicBezTo>
                  <a:pt x="4469259" y="4329979"/>
                  <a:pt x="4471924" y="4339695"/>
                  <a:pt x="4471924" y="4349222"/>
                </a:cubicBezTo>
                <a:cubicBezTo>
                  <a:pt x="4471924" y="4401419"/>
                  <a:pt x="4467924" y="4452665"/>
                  <a:pt x="4449253" y="4502579"/>
                </a:cubicBezTo>
                <a:cubicBezTo>
                  <a:pt x="4442967" y="4519343"/>
                  <a:pt x="4446967" y="4539728"/>
                  <a:pt x="4445443" y="4558207"/>
                </a:cubicBezTo>
                <a:cubicBezTo>
                  <a:pt x="4444111" y="4575351"/>
                  <a:pt x="4443539" y="4592878"/>
                  <a:pt x="4439157" y="4609452"/>
                </a:cubicBezTo>
                <a:cubicBezTo>
                  <a:pt x="4432681" y="4633647"/>
                  <a:pt x="4431919" y="4656126"/>
                  <a:pt x="4437633" y="4681083"/>
                </a:cubicBezTo>
                <a:cubicBezTo>
                  <a:pt x="4442967" y="4704895"/>
                  <a:pt x="4440301" y="4730614"/>
                  <a:pt x="4440491" y="4755381"/>
                </a:cubicBezTo>
                <a:cubicBezTo>
                  <a:pt x="4440681" y="4783004"/>
                  <a:pt x="4440871" y="4810627"/>
                  <a:pt x="4439919" y="4838250"/>
                </a:cubicBezTo>
                <a:cubicBezTo>
                  <a:pt x="4439539" y="4849300"/>
                  <a:pt x="4431919" y="4861873"/>
                  <a:pt x="4434967" y="4871019"/>
                </a:cubicBezTo>
                <a:cubicBezTo>
                  <a:pt x="4445254" y="4900546"/>
                  <a:pt x="4432872" y="4930075"/>
                  <a:pt x="4438395" y="4959602"/>
                </a:cubicBezTo>
                <a:cubicBezTo>
                  <a:pt x="4441254" y="4974082"/>
                  <a:pt x="4433444" y="4990465"/>
                  <a:pt x="4432681" y="5006086"/>
                </a:cubicBezTo>
                <a:cubicBezTo>
                  <a:pt x="4431347" y="5031614"/>
                  <a:pt x="4431919" y="5057141"/>
                  <a:pt x="4431537" y="5082670"/>
                </a:cubicBezTo>
                <a:cubicBezTo>
                  <a:pt x="4431347" y="5091052"/>
                  <a:pt x="4430585" y="5099245"/>
                  <a:pt x="4430202" y="5107627"/>
                </a:cubicBezTo>
                <a:cubicBezTo>
                  <a:pt x="4429823" y="5115057"/>
                  <a:pt x="4428108" y="5122867"/>
                  <a:pt x="4429440" y="5129916"/>
                </a:cubicBezTo>
                <a:cubicBezTo>
                  <a:pt x="4434205" y="5155445"/>
                  <a:pt x="4442016" y="5180591"/>
                  <a:pt x="4445063" y="5206308"/>
                </a:cubicBezTo>
                <a:cubicBezTo>
                  <a:pt x="4447729" y="5228597"/>
                  <a:pt x="4444111" y="5251650"/>
                  <a:pt x="4446015" y="5274129"/>
                </a:cubicBezTo>
                <a:cubicBezTo>
                  <a:pt x="4449253" y="5313754"/>
                  <a:pt x="4454971" y="5353379"/>
                  <a:pt x="4458589" y="5393005"/>
                </a:cubicBezTo>
                <a:cubicBezTo>
                  <a:pt x="4459351" y="5401579"/>
                  <a:pt x="4454587" y="5410531"/>
                  <a:pt x="4454207" y="5419295"/>
                </a:cubicBezTo>
                <a:cubicBezTo>
                  <a:pt x="4453255" y="5446728"/>
                  <a:pt x="4453063" y="5474161"/>
                  <a:pt x="4452493" y="5501594"/>
                </a:cubicBezTo>
                <a:cubicBezTo>
                  <a:pt x="4452301" y="5517215"/>
                  <a:pt x="4452873" y="5533027"/>
                  <a:pt x="4451160" y="5548460"/>
                </a:cubicBezTo>
                <a:cubicBezTo>
                  <a:pt x="4448873" y="5568842"/>
                  <a:pt x="4445443" y="5587321"/>
                  <a:pt x="4460304" y="5606372"/>
                </a:cubicBezTo>
                <a:cubicBezTo>
                  <a:pt x="4483354" y="5635711"/>
                  <a:pt x="4474400" y="5673050"/>
                  <a:pt x="4479734" y="5706959"/>
                </a:cubicBezTo>
                <a:cubicBezTo>
                  <a:pt x="4481069" y="5715723"/>
                  <a:pt x="4481259" y="5724678"/>
                  <a:pt x="4482782" y="5733440"/>
                </a:cubicBezTo>
                <a:cubicBezTo>
                  <a:pt x="4485641" y="5749634"/>
                  <a:pt x="4488879" y="5765635"/>
                  <a:pt x="4492119" y="5781830"/>
                </a:cubicBezTo>
                <a:cubicBezTo>
                  <a:pt x="4492690" y="5784686"/>
                  <a:pt x="4492881" y="5787924"/>
                  <a:pt x="4493834" y="5790592"/>
                </a:cubicBezTo>
                <a:cubicBezTo>
                  <a:pt x="4501833" y="5815169"/>
                  <a:pt x="4510977" y="5839361"/>
                  <a:pt x="4517455" y="5864318"/>
                </a:cubicBezTo>
                <a:cubicBezTo>
                  <a:pt x="4520695" y="5876511"/>
                  <a:pt x="4521076" y="5890037"/>
                  <a:pt x="4519359" y="5902610"/>
                </a:cubicBezTo>
                <a:cubicBezTo>
                  <a:pt x="4514407" y="5939377"/>
                  <a:pt x="4512311" y="5975764"/>
                  <a:pt x="4519551" y="6012723"/>
                </a:cubicBezTo>
                <a:cubicBezTo>
                  <a:pt x="4522408" y="6027392"/>
                  <a:pt x="4517645" y="6043776"/>
                  <a:pt x="4515931" y="6059397"/>
                </a:cubicBezTo>
                <a:cubicBezTo>
                  <a:pt x="4511360" y="6096736"/>
                  <a:pt x="4506405" y="6134075"/>
                  <a:pt x="4502025" y="6171605"/>
                </a:cubicBezTo>
                <a:cubicBezTo>
                  <a:pt x="4499358" y="6195037"/>
                  <a:pt x="4497833" y="6218660"/>
                  <a:pt x="4495167" y="6242093"/>
                </a:cubicBezTo>
                <a:cubicBezTo>
                  <a:pt x="4491927" y="6269144"/>
                  <a:pt x="4486975" y="6296005"/>
                  <a:pt x="4484306" y="6323058"/>
                </a:cubicBezTo>
                <a:cubicBezTo>
                  <a:pt x="4481259" y="6353919"/>
                  <a:pt x="4480688" y="6384972"/>
                  <a:pt x="4477448" y="6415833"/>
                </a:cubicBezTo>
                <a:cubicBezTo>
                  <a:pt x="4471162" y="6472225"/>
                  <a:pt x="4463733" y="6528424"/>
                  <a:pt x="4456683" y="6584812"/>
                </a:cubicBezTo>
                <a:cubicBezTo>
                  <a:pt x="4449825" y="6639488"/>
                  <a:pt x="4443729" y="6694164"/>
                  <a:pt x="4435157" y="6748458"/>
                </a:cubicBezTo>
                <a:cubicBezTo>
                  <a:pt x="4431537" y="6771319"/>
                  <a:pt x="4421630" y="6793035"/>
                  <a:pt x="4416106" y="6815516"/>
                </a:cubicBezTo>
                <a:lnTo>
                  <a:pt x="4406407" y="6858000"/>
                </a:lnTo>
                <a:lnTo>
                  <a:pt x="4234154" y="6858000"/>
                </a:lnTo>
                <a:lnTo>
                  <a:pt x="0" y="6858000"/>
                </a:lnTo>
                <a:lnTo>
                  <a:pt x="0" y="2"/>
                </a:lnTo>
                <a:lnTo>
                  <a:pt x="3741092" y="1"/>
                </a:lnTo>
                <a:lnTo>
                  <a:pt x="3743810" y="21486"/>
                </a:lnTo>
                <a:close/>
              </a:path>
            </a:pathLst>
          </a:custGeom>
          <a:noFill/>
          <a:effectLst/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54A1C8FD-E5B7-4BEC-A74A-A55FB8EA7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20D202D-5E48-4B15-9AF5-71BED4FCF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8D6A069-9380-4E59-A0DA-07053EE8E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A17987-407C-BFD3-B5ED-7C09224E77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32401" y="3146400"/>
            <a:ext cx="6140449" cy="172278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A mental health condition occurring in response to a traumatic event, characterized by symptoms lasting from 3 days to 4 weeks post-trauma. </a:t>
            </a:r>
          </a:p>
        </p:txBody>
      </p:sp>
    </p:spTree>
    <p:extLst>
      <p:ext uri="{BB962C8B-B14F-4D97-AF65-F5344CB8AC3E}">
        <p14:creationId xmlns:p14="http://schemas.microsoft.com/office/powerpoint/2010/main" val="4087244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AC4B82-76E5-9DFD-80D6-393AD169E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with a tangled head&#10;&#10;AI-generated content may be incorrect.">
            <a:extLst>
              <a:ext uri="{FF2B5EF4-FFF2-40B4-BE49-F238E27FC236}">
                <a16:creationId xmlns:a16="http://schemas.microsoft.com/office/drawing/2014/main" id="{B30120A9-0CB3-EFDD-19B2-3A47E56103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297" r="23629" b="-1"/>
          <a:stretch>
            <a:fillRect/>
          </a:stretch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887CEF-2096-2E9E-AC1D-DA88C7EC6265}"/>
              </a:ext>
            </a:extLst>
          </p:cNvPr>
          <p:cNvSpPr txBox="1"/>
          <p:nvPr/>
        </p:nvSpPr>
        <p:spPr>
          <a:xfrm>
            <a:off x="6468068" y="1784657"/>
            <a:ext cx="4840010" cy="384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dirty="0"/>
              <a:t>Highlight Recovery Stories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0">
              <a:lnSpc>
                <a:spcPct val="90000"/>
              </a:lnSpc>
            </a:pPr>
            <a:r>
              <a:rPr lang="en-US" sz="2800" dirty="0"/>
              <a:t>Share testimonials of veterans and first responders who have sought help and returned to successful lives and careers.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67521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6CD447-FFC4-BCAD-F115-820AC49BD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64BB9E-AE10-542B-AB62-CFDE373A2270}"/>
              </a:ext>
            </a:extLst>
          </p:cNvPr>
          <p:cNvSpPr txBox="1"/>
          <p:nvPr/>
        </p:nvSpPr>
        <p:spPr>
          <a:xfrm>
            <a:off x="632460" y="1327457"/>
            <a:ext cx="4619621" cy="384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dirty="0"/>
              <a:t>Change Language</a:t>
            </a:r>
          </a:p>
          <a:p>
            <a:pPr algn="ctr">
              <a:lnSpc>
                <a:spcPct val="90000"/>
              </a:lnSpc>
            </a:pPr>
            <a:endParaRPr lang="en-US" sz="3600" b="1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0">
              <a:lnSpc>
                <a:spcPct val="90000"/>
              </a:lnSpc>
            </a:pPr>
            <a:r>
              <a:rPr lang="en-US" sz="2800" dirty="0"/>
              <a:t>Use terms like “psychological injury” or “moral injury” rather than “mental illness” to align with physical injuries and reduce perceived shame.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5" name="Picture 4" descr="A person with a tangled head&#10;&#10;AI-generated content may be incorrect.">
            <a:extLst>
              <a:ext uri="{FF2B5EF4-FFF2-40B4-BE49-F238E27FC236}">
                <a16:creationId xmlns:a16="http://schemas.microsoft.com/office/drawing/2014/main" id="{CC75AA3B-F4E3-54E9-E33D-32C311C797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9" r="24321" b="-1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40918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AEC4D8-D57D-345C-3A43-F16B442FA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with a tangled head&#10;&#10;AI-generated content may be incorrect.">
            <a:extLst>
              <a:ext uri="{FF2B5EF4-FFF2-40B4-BE49-F238E27FC236}">
                <a16:creationId xmlns:a16="http://schemas.microsoft.com/office/drawing/2014/main" id="{FFD70CEF-5F0E-7CEB-670C-54A058839E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00" r="7633" b="-1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8D962B-5B6C-F689-2EA6-7EB65A54F27B}"/>
              </a:ext>
            </a:extLst>
          </p:cNvPr>
          <p:cNvSpPr txBox="1"/>
          <p:nvPr/>
        </p:nvSpPr>
        <p:spPr>
          <a:xfrm>
            <a:off x="7760072" y="434345"/>
            <a:ext cx="3822189" cy="59893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algn="ctr">
              <a:lnSpc>
                <a:spcPct val="90000"/>
              </a:lnSpc>
            </a:pPr>
            <a:r>
              <a:rPr lang="en-US" sz="3200" b="1" dirty="0"/>
              <a:t>Invest in Peer Support and Trauma-Informed Care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Programs like Critical Incident Stress Management (CISM) and peer-led interventions can bridge the gap between avoidance and professional help.</a:t>
            </a:r>
          </a:p>
          <a:p>
            <a:pPr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/>
          </a:p>
          <a:p>
            <a:pPr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Create safe spaces to decompress after traumatic calls or deployments.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04626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41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105786-E5D2-E8FA-8AC2-906C1547E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RECOVERY IS POSSIBLE!!!</a:t>
            </a:r>
          </a:p>
        </p:txBody>
      </p:sp>
      <p:sp>
        <p:nvSpPr>
          <p:cNvPr id="104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Stages of Mental Health Recovery | Mental Health Treatment Process">
            <a:extLst>
              <a:ext uri="{FF2B5EF4-FFF2-40B4-BE49-F238E27FC236}">
                <a16:creationId xmlns:a16="http://schemas.microsoft.com/office/drawing/2014/main" id="{D3AEA2CF-CF0E-01A6-83F7-EE0B7D280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7444" y="640080"/>
            <a:ext cx="7208320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626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934942-01CB-4EA0-365F-0721E6D01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TREATMENT OPTIONS</a:t>
            </a:r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AFFD42-E110-AF84-C67D-8F134FF95E85}"/>
              </a:ext>
            </a:extLst>
          </p:cNvPr>
          <p:cNvSpPr txBox="1"/>
          <p:nvPr/>
        </p:nvSpPr>
        <p:spPr>
          <a:xfrm>
            <a:off x="163492" y="2846831"/>
            <a:ext cx="5903843" cy="37696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Cognitive Processing Therapy (CPT) </a:t>
            </a:r>
            <a:r>
              <a:rPr lang="en-US" sz="2400" dirty="0"/>
              <a:t>Helps individuals identify and change negative thoughts and beliefs related to the trauma.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Eye Movement and Desensitization Therapy (EMDR) </a:t>
            </a:r>
            <a:r>
              <a:rPr lang="en-US" sz="2400" dirty="0"/>
              <a:t>- Helps individuals process traumatic memories while focusing on specific external stimuli.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Prolonged Exposure Therapy (PET) </a:t>
            </a:r>
            <a:r>
              <a:rPr lang="en-US" sz="2400" dirty="0"/>
              <a:t>- Gradually exposes individuals to trauma-related memories, feelings, and situations to reduce avoidance and fear.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2050" name="Picture 2" descr="Therapy is one way to cope with mental health – Spotlight">
            <a:extLst>
              <a:ext uri="{FF2B5EF4-FFF2-40B4-BE49-F238E27FC236}">
                <a16:creationId xmlns:a16="http://schemas.microsoft.com/office/drawing/2014/main" id="{8D6CF7B8-E388-C9E6-60AE-2CCCC887E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" r="3" b="3"/>
          <a:stretch>
            <a:fillRect/>
          </a:stretch>
        </p:blipFill>
        <p:spPr bwMode="auto">
          <a:xfrm>
            <a:off x="6070383" y="325369"/>
            <a:ext cx="6121617" cy="610312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490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C50D72-A7E8-ACCD-612A-A31D2B7F6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3" name="Rectangle 4112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5E38F5-6B04-0323-7735-60F012BC2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ALTERNATIVE TREATMENT OPTIONS</a:t>
            </a:r>
          </a:p>
        </p:txBody>
      </p:sp>
      <p:sp>
        <p:nvSpPr>
          <p:cNvPr id="4115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32F17D-B513-EB5B-8B03-91F1318BB289}"/>
              </a:ext>
            </a:extLst>
          </p:cNvPr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Medications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Spiritual/Religious Practices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Meditation/Mindfulness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Yoga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Tai Chi &amp; Qigong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Deep Breathing Exercises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Acupuncture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Music Therapy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Energy Psychology (Emotional Freedom Technique (EFT) and Thought Field Therapy (TFT))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</p:txBody>
      </p:sp>
      <p:pic>
        <p:nvPicPr>
          <p:cNvPr id="4098" name="Picture 2" descr="Alternative Therapies: Types and Uses">
            <a:extLst>
              <a:ext uri="{FF2B5EF4-FFF2-40B4-BE49-F238E27FC236}">
                <a16:creationId xmlns:a16="http://schemas.microsoft.com/office/drawing/2014/main" id="{9A878324-6304-7412-333D-91720E9A3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124884"/>
            <a:ext cx="6903720" cy="460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D7DBBC-1341-8A0A-8F5D-3F2362FE5BB1}"/>
              </a:ext>
            </a:extLst>
          </p:cNvPr>
          <p:cNvSpPr txBox="1"/>
          <p:nvPr/>
        </p:nvSpPr>
        <p:spPr>
          <a:xfrm>
            <a:off x="5377670" y="5894754"/>
            <a:ext cx="6180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Healing from PTSD naturally takes dedication and endurance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115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0809" y="1187311"/>
            <a:ext cx="5089552" cy="44833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14848-248A-47DD-88E0-95099D951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301" y="1178924"/>
            <a:ext cx="5089552" cy="4483379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8BDA89-0D2C-4C4E-99F6-D7A220FE4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3787" y="1130846"/>
            <a:ext cx="5039475" cy="4439266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aphic 38">
            <a:extLst>
              <a:ext uri="{FF2B5EF4-FFF2-40B4-BE49-F238E27FC236}">
                <a16:creationId xmlns:a16="http://schemas.microsoft.com/office/drawing/2014/main" id="{6B67BE95-96EF-433C-9F29-B0732AA6B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040" y="1424181"/>
            <a:ext cx="1355538" cy="503582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D324976-1596-4B76-A61C-5626816B24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44DEF24-FB22-48A2-8257-B97AD7E1A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7CE98B01-ED41-482F-AFA1-19C7FA7C0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502" y="629793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B9CABDD0-8DF6-4974-A224-9A2A81778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502" y="629793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4" name="Graphic 4">
            <a:extLst>
              <a:ext uri="{FF2B5EF4-FFF2-40B4-BE49-F238E27FC236}">
                <a16:creationId xmlns:a16="http://schemas.microsoft.com/office/drawing/2014/main" id="{D6E8B984-55B9-4A62-A043-997D00F0A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32680" y="5188771"/>
            <a:ext cx="1076787" cy="1076789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4FAF4A8-82EB-4F6F-B601-43EBF0BD1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6F2473F-E069-4558-9B41-E285BBE030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C9A4A76-2C9F-486C-9663-6A30A022DE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8431DC7-D4CB-479A-AFA4-5B0C597A2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0755DA1-6F28-4612-A4A7-B915468C6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616ED79-5475-49E6-A5FE-8D9DB12FB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1DCEB47-7140-4682-8DBF-7667BE28F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A931BD3-5A56-42F2-B6B5-647B28D1C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20E4C8E-4190-498D-9556-6DA668A81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4B2F30F-0B57-4D60-A087-CD6A471F68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C5E8C73-ED41-4214-AEE6-3C5F49384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1F94534-FE3E-476C-870B-E714E4A66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DE6C1B0-4D58-4937-B2B7-B1207CA18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D400F1C-4153-27F6-308E-D177C5729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1619"/>
            <a:ext cx="4905401" cy="4042196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Final Thought</a:t>
            </a:r>
            <a:r>
              <a:rPr lang="en-US">
                <a:solidFill>
                  <a:schemeClr val="bg1"/>
                </a:solidFill>
                <a:effectLst/>
              </a:rPr>
              <a:t>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36575-C8F5-D819-58DF-10D9025B1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3472" y="1750650"/>
            <a:ext cx="4974771" cy="35868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PTSD is not a personal failure—it’s a human response to extreme stress. Breaking the stigma means creating environments where first responders and veterans feel safe, respected, and empowered to heal.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4992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Rectangle 1844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8436" name="Picture 4" descr="Wanna Talk About It? - About Netflix">
            <a:extLst>
              <a:ext uri="{FF2B5EF4-FFF2-40B4-BE49-F238E27FC236}">
                <a16:creationId xmlns:a16="http://schemas.microsoft.com/office/drawing/2014/main" id="{28703E26-C4CB-0813-237A-D8DEE3715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6" r="25726"/>
          <a:stretch>
            <a:fillRect/>
          </a:stretch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36089D-C2FE-805C-8896-C0EFE1EA4A7B}"/>
              </a:ext>
            </a:extLst>
          </p:cNvPr>
          <p:cNvSpPr txBox="1"/>
          <p:nvPr/>
        </p:nvSpPr>
        <p:spPr>
          <a:xfrm>
            <a:off x="1226820" y="5715000"/>
            <a:ext cx="9738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https://</a:t>
            </a:r>
            <a:r>
              <a:rPr lang="en-US" sz="3200" dirty="0" err="1">
                <a:solidFill>
                  <a:schemeClr val="bg1"/>
                </a:solidFill>
              </a:rPr>
              <a:t>www.psychologytoday.com</a:t>
            </a:r>
            <a:r>
              <a:rPr lang="en-US" sz="3200" dirty="0">
                <a:solidFill>
                  <a:schemeClr val="bg1"/>
                </a:solidFill>
              </a:rPr>
              <a:t>/us</a:t>
            </a:r>
          </a:p>
        </p:txBody>
      </p:sp>
    </p:spTree>
    <p:extLst>
      <p:ext uri="{BB962C8B-B14F-4D97-AF65-F5344CB8AC3E}">
        <p14:creationId xmlns:p14="http://schemas.microsoft.com/office/powerpoint/2010/main" val="256572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6A5039-1309-63A4-49EF-4A89AA889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6" name="Rectangle 18445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448" name="Rectangle 18447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450" name="Rectangle 18449">
            <a:extLst>
              <a:ext uri="{FF2B5EF4-FFF2-40B4-BE49-F238E27FC236}">
                <a16:creationId xmlns:a16="http://schemas.microsoft.com/office/drawing/2014/main" id="{6D658554-4CC1-4559-9C7C-D3377794A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9F8F86-87DD-D0C1-E180-198EDD85C582}"/>
              </a:ext>
            </a:extLst>
          </p:cNvPr>
          <p:cNvSpPr txBox="1"/>
          <p:nvPr/>
        </p:nvSpPr>
        <p:spPr>
          <a:xfrm>
            <a:off x="625218" y="2896588"/>
            <a:ext cx="10941561" cy="359902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+mj-lt"/>
              <a:ea typeface="+mj-ea"/>
              <a:cs typeface="+mj-cs"/>
              <a:hlinkClick r:id="rId2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+mj-lt"/>
                <a:ea typeface="+mj-ea"/>
                <a:cs typeface="+mj-cs"/>
              </a:rPr>
              <a:t>11 10 Therapy:</a:t>
            </a:r>
            <a:endParaRPr lang="en-US" sz="2400" dirty="0">
              <a:solidFill>
                <a:srgbClr val="467886"/>
              </a:solidFill>
              <a:latin typeface="+mj-lt"/>
              <a:ea typeface="+mj-ea"/>
              <a:cs typeface="+mj-cs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467886"/>
                </a:solidFill>
                <a:latin typeface="+mj-lt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https://11-10therapy.com/services/#:~:text=Insurance%20Providers,in%2Dnetwork%20providers%20for%20therapy</a:t>
            </a:r>
            <a:r>
              <a:rPr lang="en-US" sz="2400" dirty="0">
                <a:latin typeface="+mj-lt"/>
                <a:ea typeface="+mj-ea"/>
                <a:cs typeface="+mj-cs"/>
              </a:rPr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+mj-lt"/>
                <a:ea typeface="+mj-ea"/>
                <a:cs typeface="+mj-cs"/>
              </a:rPr>
              <a:t>Healing Our Own: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+mj-lt"/>
                <a:ea typeface="+mj-ea"/>
                <a:cs typeface="+mj-cs"/>
                <a:hlinkClick r:id="rId3"/>
              </a:rPr>
              <a:t>https://healingourown.org/getting-help#:~:text=Public%20Safety%20Professionals%20Retreat%2D%2D,in%20a%20safe%20confidential%20environment</a:t>
            </a:r>
            <a:r>
              <a:rPr lang="en-US" sz="2400" dirty="0">
                <a:latin typeface="+mj-lt"/>
                <a:ea typeface="+mj-ea"/>
                <a:cs typeface="+mj-cs"/>
              </a:rPr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18452" name="Rectangle 18451">
            <a:extLst>
              <a:ext uri="{FF2B5EF4-FFF2-40B4-BE49-F238E27FC236}">
                <a16:creationId xmlns:a16="http://schemas.microsoft.com/office/drawing/2014/main" id="{1D443019-571F-4479-AFDB-8DBAEC505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422144" cy="3599020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8436" name="Picture 4" descr="Wanna Talk About It? - About Netflix">
            <a:extLst>
              <a:ext uri="{FF2B5EF4-FFF2-40B4-BE49-F238E27FC236}">
                <a16:creationId xmlns:a16="http://schemas.microsoft.com/office/drawing/2014/main" id="{EB27541A-5A9B-6673-7063-026821306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5" r="8363" b="-1"/>
          <a:stretch>
            <a:fillRect/>
          </a:stretch>
        </p:blipFill>
        <p:spPr bwMode="auto">
          <a:xfrm>
            <a:off x="826010" y="11"/>
            <a:ext cx="10123067" cy="274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454" name="Straight Connector 18453">
            <a:extLst>
              <a:ext uri="{FF2B5EF4-FFF2-40B4-BE49-F238E27FC236}">
                <a16:creationId xmlns:a16="http://schemas.microsoft.com/office/drawing/2014/main" id="{3EFADC67-92A1-44FB-8691-D8CD71A21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56" name="Straight Connector 18455">
            <a:extLst>
              <a:ext uri="{FF2B5EF4-FFF2-40B4-BE49-F238E27FC236}">
                <a16:creationId xmlns:a16="http://schemas.microsoft.com/office/drawing/2014/main" id="{EE9C6408-AA0E-411D-A5D2-E5F13306F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647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A4F2E3-1ABB-FE03-EB1F-4D640EF0D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6" name="Rectangle 18445">
            <a:extLst>
              <a:ext uri="{FF2B5EF4-FFF2-40B4-BE49-F238E27FC236}">
                <a16:creationId xmlns:a16="http://schemas.microsoft.com/office/drawing/2014/main" id="{C3D39989-8349-59FE-D6EF-47D7E34DE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448" name="Rectangle 18447">
            <a:extLst>
              <a:ext uri="{FF2B5EF4-FFF2-40B4-BE49-F238E27FC236}">
                <a16:creationId xmlns:a16="http://schemas.microsoft.com/office/drawing/2014/main" id="{7783F3CC-E0AF-453B-5AA0-30DA75B20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450" name="Rectangle 18449">
            <a:extLst>
              <a:ext uri="{FF2B5EF4-FFF2-40B4-BE49-F238E27FC236}">
                <a16:creationId xmlns:a16="http://schemas.microsoft.com/office/drawing/2014/main" id="{1A0185CF-5DA9-5944-81F7-491DEBB47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C0132F-8C0C-393E-741C-7018EDB2FD2D}"/>
              </a:ext>
            </a:extLst>
          </p:cNvPr>
          <p:cNvSpPr txBox="1"/>
          <p:nvPr/>
        </p:nvSpPr>
        <p:spPr>
          <a:xfrm>
            <a:off x="422898" y="2849777"/>
            <a:ext cx="10941561" cy="359902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+mj-lt"/>
              <a:ea typeface="+mj-ea"/>
              <a:cs typeface="+mj-cs"/>
              <a:hlinkClick r:id="rId2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+mj-lt"/>
                <a:ea typeface="+mj-ea"/>
                <a:cs typeface="+mj-cs"/>
              </a:rPr>
              <a:t>California Fire Chiefs Association </a:t>
            </a:r>
            <a:endParaRPr lang="en-US" sz="2400" dirty="0">
              <a:latin typeface="+mj-lt"/>
              <a:ea typeface="+mj-ea"/>
              <a:cs typeface="+mj-cs"/>
              <a:hlinkClick r:id="rId2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+mj-lt"/>
                <a:ea typeface="+mj-ea"/>
                <a:cs typeface="+mj-cs"/>
                <a:hlinkClick r:id="rId2"/>
              </a:rPr>
              <a:t>https://www.calchiefs.org/page/FirstResponderBehavioralHealthandWellness#:~:text=The%20CFCA%20Foundation%2C%20led%20by,approach%20across%20California's%20fire%20service</a:t>
            </a:r>
            <a:r>
              <a:rPr lang="en-US" sz="2400" dirty="0">
                <a:latin typeface="+mj-lt"/>
                <a:ea typeface="+mj-ea"/>
                <a:cs typeface="+mj-cs"/>
              </a:rPr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 err="1">
                <a:latin typeface="+mj-lt"/>
                <a:ea typeface="+mj-ea"/>
                <a:cs typeface="+mj-cs"/>
              </a:rPr>
              <a:t>FireScope</a:t>
            </a:r>
            <a:r>
              <a:rPr lang="en-US" sz="2400" dirty="0">
                <a:latin typeface="+mj-lt"/>
                <a:ea typeface="+mj-ea"/>
                <a:cs typeface="+mj-cs"/>
              </a:rPr>
              <a:t> California: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+mj-lt"/>
                <a:ea typeface="+mj-ea"/>
                <a:cs typeface="+mj-cs"/>
                <a:hlinkClick r:id="rId3"/>
              </a:rPr>
              <a:t>https://firescope.caloes.ca.gov/behavioral-health#:~:text=Firefighters%20and%20first%2Dresponders%20are,into%20the%20Incident%20Command%20System</a:t>
            </a:r>
            <a:r>
              <a:rPr lang="en-US" sz="2400" dirty="0">
                <a:latin typeface="+mj-lt"/>
                <a:ea typeface="+mj-ea"/>
                <a:cs typeface="+mj-cs"/>
              </a:rPr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18452" name="Rectangle 18451">
            <a:extLst>
              <a:ext uri="{FF2B5EF4-FFF2-40B4-BE49-F238E27FC236}">
                <a16:creationId xmlns:a16="http://schemas.microsoft.com/office/drawing/2014/main" id="{DBFBEB16-CFCA-84D7-D8D7-695697E24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422144" cy="3599020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8436" name="Picture 4" descr="Wanna Talk About It? - About Netflix">
            <a:extLst>
              <a:ext uri="{FF2B5EF4-FFF2-40B4-BE49-F238E27FC236}">
                <a16:creationId xmlns:a16="http://schemas.microsoft.com/office/drawing/2014/main" id="{8C6CAE97-B9F7-F68C-2F68-DFB2A689F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5" r="8363" b="-1"/>
          <a:stretch>
            <a:fillRect/>
          </a:stretch>
        </p:blipFill>
        <p:spPr bwMode="auto">
          <a:xfrm>
            <a:off x="826010" y="11"/>
            <a:ext cx="10123067" cy="274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454" name="Straight Connector 18453">
            <a:extLst>
              <a:ext uri="{FF2B5EF4-FFF2-40B4-BE49-F238E27FC236}">
                <a16:creationId xmlns:a16="http://schemas.microsoft.com/office/drawing/2014/main" id="{AB89E29C-D6CB-45B0-94F5-99018A93A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56" name="Straight Connector 18455">
            <a:extLst>
              <a:ext uri="{FF2B5EF4-FFF2-40B4-BE49-F238E27FC236}">
                <a16:creationId xmlns:a16="http://schemas.microsoft.com/office/drawing/2014/main" id="{9D84FA6A-023B-2204-A3CC-D9036377D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585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459AD8-8640-D0D2-3262-1CED7C759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40291C45-ACD4-FA51-D2E3-C2C91D178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532F96A-605C-C766-1D81-2E6E93936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3640" y="490016"/>
            <a:ext cx="6140449" cy="13234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u="sng" dirty="0">
                <a:solidFill>
                  <a:schemeClr val="bg1"/>
                </a:solidFill>
              </a:rPr>
              <a:t>Acute Stress Disorder</a:t>
            </a:r>
            <a:br>
              <a:rPr lang="en-US" sz="4000" b="1" u="sng" dirty="0">
                <a:solidFill>
                  <a:schemeClr val="bg1"/>
                </a:solidFill>
              </a:rPr>
            </a:b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3" name="Google Shape;90;g2bd81ba4eba_0_30" descr=" ">
            <a:extLst>
              <a:ext uri="{FF2B5EF4-FFF2-40B4-BE49-F238E27FC236}">
                <a16:creationId xmlns:a16="http://schemas.microsoft.com/office/drawing/2014/main" id="{88790154-A77B-0658-EF6C-A1B3AB4E799A}"/>
              </a:ext>
            </a:extLst>
          </p:cNvPr>
          <p:cNvPicPr preferRelativeResize="0"/>
          <p:nvPr/>
        </p:nvPicPr>
        <p:blipFill rotWithShape="1">
          <a:blip r:embed="rId2"/>
          <a:srcRect l="16095" r="24569" b="-2"/>
          <a:stretch>
            <a:fillRect/>
          </a:stretch>
        </p:blipFill>
        <p:spPr>
          <a:xfrm>
            <a:off x="20" y="10"/>
            <a:ext cx="4546582" cy="6857990"/>
          </a:xfrm>
          <a:custGeom>
            <a:avLst/>
            <a:gdLst/>
            <a:ahLst/>
            <a:cxnLst/>
            <a:rect l="l" t="t" r="r" b="b"/>
            <a:pathLst>
              <a:path w="4546602" h="6858000">
                <a:moveTo>
                  <a:pt x="4221600" y="6662544"/>
                </a:moveTo>
                <a:lnTo>
                  <a:pt x="4210150" y="6683027"/>
                </a:lnTo>
                <a:lnTo>
                  <a:pt x="4207002" y="6702976"/>
                </a:lnTo>
                <a:lnTo>
                  <a:pt x="4207002" y="6702977"/>
                </a:lnTo>
                <a:cubicBezTo>
                  <a:pt x="4207407" y="6716169"/>
                  <a:pt x="4212552" y="6729219"/>
                  <a:pt x="4220838" y="6742553"/>
                </a:cubicBezTo>
                <a:lnTo>
                  <a:pt x="4220839" y="6742555"/>
                </a:lnTo>
                <a:lnTo>
                  <a:pt x="4240316" y="6812062"/>
                </a:lnTo>
                <a:lnTo>
                  <a:pt x="4235543" y="6776800"/>
                </a:lnTo>
                <a:lnTo>
                  <a:pt x="4220839" y="6742555"/>
                </a:lnTo>
                <a:lnTo>
                  <a:pt x="4220838" y="6742552"/>
                </a:lnTo>
                <a:lnTo>
                  <a:pt x="4207002" y="6702976"/>
                </a:lnTo>
                <a:close/>
                <a:moveTo>
                  <a:pt x="4189594" y="6564620"/>
                </a:moveTo>
                <a:lnTo>
                  <a:pt x="4189594" y="6564621"/>
                </a:lnTo>
                <a:cubicBezTo>
                  <a:pt x="4199883" y="6575479"/>
                  <a:pt x="4205977" y="6582147"/>
                  <a:pt x="4212073" y="6588626"/>
                </a:cubicBezTo>
                <a:lnTo>
                  <a:pt x="4228695" y="6625225"/>
                </a:lnTo>
                <a:lnTo>
                  <a:pt x="4221601" y="6662541"/>
                </a:lnTo>
                <a:lnTo>
                  <a:pt x="4221600" y="6662541"/>
                </a:lnTo>
                <a:lnTo>
                  <a:pt x="4221600" y="6662542"/>
                </a:lnTo>
                <a:lnTo>
                  <a:pt x="4221601" y="6662541"/>
                </a:lnTo>
                <a:lnTo>
                  <a:pt x="4228684" y="6645552"/>
                </a:lnTo>
                <a:lnTo>
                  <a:pt x="4228695" y="6625225"/>
                </a:lnTo>
                <a:lnTo>
                  <a:pt x="4228695" y="6625224"/>
                </a:lnTo>
                <a:cubicBezTo>
                  <a:pt x="4226599" y="6611342"/>
                  <a:pt x="4220551" y="6597578"/>
                  <a:pt x="4212073" y="6588625"/>
                </a:cubicBezTo>
                <a:close/>
                <a:moveTo>
                  <a:pt x="4269915" y="6438981"/>
                </a:moveTo>
                <a:lnTo>
                  <a:pt x="4249984" y="6463840"/>
                </a:lnTo>
                <a:lnTo>
                  <a:pt x="4249982" y="6463849"/>
                </a:lnTo>
                <a:lnTo>
                  <a:pt x="4236188" y="6513012"/>
                </a:lnTo>
                <a:lnTo>
                  <a:pt x="4217381" y="6546194"/>
                </a:lnTo>
                <a:lnTo>
                  <a:pt x="4217381" y="6546195"/>
                </a:lnTo>
                <a:lnTo>
                  <a:pt x="4233719" y="6521804"/>
                </a:lnTo>
                <a:lnTo>
                  <a:pt x="4236188" y="6513012"/>
                </a:lnTo>
                <a:lnTo>
                  <a:pt x="4238998" y="6508052"/>
                </a:lnTo>
                <a:lnTo>
                  <a:pt x="4249982" y="6463849"/>
                </a:lnTo>
                <a:lnTo>
                  <a:pt x="4249984" y="6463841"/>
                </a:lnTo>
                <a:cubicBezTo>
                  <a:pt x="4252937" y="6451650"/>
                  <a:pt x="4260413" y="6444077"/>
                  <a:pt x="4269915" y="6438981"/>
                </a:cubicBezTo>
                <a:close/>
                <a:moveTo>
                  <a:pt x="4355914" y="6364769"/>
                </a:moveTo>
                <a:lnTo>
                  <a:pt x="4354607" y="6387910"/>
                </a:lnTo>
                <a:lnTo>
                  <a:pt x="4351952" y="6393385"/>
                </a:lnTo>
                <a:lnTo>
                  <a:pt x="4345189" y="6407332"/>
                </a:lnTo>
                <a:lnTo>
                  <a:pt x="4345189" y="6407333"/>
                </a:lnTo>
                <a:lnTo>
                  <a:pt x="4351952" y="6393385"/>
                </a:lnTo>
                <a:lnTo>
                  <a:pt x="4354608" y="6387910"/>
                </a:lnTo>
                <a:close/>
                <a:moveTo>
                  <a:pt x="4116820" y="4221391"/>
                </a:moveTo>
                <a:lnTo>
                  <a:pt x="4116820" y="4221392"/>
                </a:lnTo>
                <a:cubicBezTo>
                  <a:pt x="4117582" y="4232061"/>
                  <a:pt x="4117772" y="4243873"/>
                  <a:pt x="4122536" y="4253015"/>
                </a:cubicBezTo>
                <a:cubicBezTo>
                  <a:pt x="4134729" y="4277402"/>
                  <a:pt x="4150349" y="4300071"/>
                  <a:pt x="4162352" y="4324646"/>
                </a:cubicBezTo>
                <a:lnTo>
                  <a:pt x="4171306" y="4363891"/>
                </a:lnTo>
                <a:lnTo>
                  <a:pt x="4170544" y="4482004"/>
                </a:lnTo>
                <a:cubicBezTo>
                  <a:pt x="4167876" y="4546776"/>
                  <a:pt x="4167304" y="4612500"/>
                  <a:pt x="4110534" y="4659174"/>
                </a:cubicBezTo>
                <a:cubicBezTo>
                  <a:pt x="4105962" y="4662986"/>
                  <a:pt x="4103294" y="4671176"/>
                  <a:pt x="4102532" y="4677655"/>
                </a:cubicBezTo>
                <a:cubicBezTo>
                  <a:pt x="4098913" y="4707564"/>
                  <a:pt x="4098531" y="4738235"/>
                  <a:pt x="4092625" y="4767764"/>
                </a:cubicBezTo>
                <a:cubicBezTo>
                  <a:pt x="4090244" y="4779575"/>
                  <a:pt x="4089435" y="4790386"/>
                  <a:pt x="4091316" y="4800483"/>
                </a:cubicBezTo>
                <a:lnTo>
                  <a:pt x="4091316" y="4800484"/>
                </a:lnTo>
                <a:cubicBezTo>
                  <a:pt x="4093197" y="4810581"/>
                  <a:pt x="4097770" y="4819964"/>
                  <a:pt x="4106152" y="4828917"/>
                </a:cubicBezTo>
                <a:lnTo>
                  <a:pt x="4128333" y="4863343"/>
                </a:lnTo>
                <a:lnTo>
                  <a:pt x="4135862" y="4889275"/>
                </a:lnTo>
                <a:lnTo>
                  <a:pt x="4134157" y="4912168"/>
                </a:lnTo>
                <a:cubicBezTo>
                  <a:pt x="4132442" y="4919978"/>
                  <a:pt x="4132085" y="4927122"/>
                  <a:pt x="4132755" y="4933805"/>
                </a:cubicBezTo>
                <a:lnTo>
                  <a:pt x="4132755" y="4933806"/>
                </a:lnTo>
                <a:lnTo>
                  <a:pt x="4132757" y="4933810"/>
                </a:lnTo>
                <a:lnTo>
                  <a:pt x="4137514" y="4952673"/>
                </a:lnTo>
                <a:lnTo>
                  <a:pt x="4140307" y="4957453"/>
                </a:lnTo>
                <a:lnTo>
                  <a:pt x="4141585" y="4961456"/>
                </a:lnTo>
                <a:cubicBezTo>
                  <a:pt x="4146096" y="4970097"/>
                  <a:pt x="4151802" y="4978393"/>
                  <a:pt x="4157589" y="4987038"/>
                </a:cubicBezTo>
                <a:cubicBezTo>
                  <a:pt x="4168828" y="5003802"/>
                  <a:pt x="4182926" y="5022853"/>
                  <a:pt x="4184068" y="5041522"/>
                </a:cubicBezTo>
                <a:cubicBezTo>
                  <a:pt x="4184687" y="5052096"/>
                  <a:pt x="4187605" y="5062300"/>
                  <a:pt x="4191284" y="5072376"/>
                </a:cubicBezTo>
                <a:lnTo>
                  <a:pt x="4197188" y="5087444"/>
                </a:lnTo>
                <a:lnTo>
                  <a:pt x="4210215" y="5133220"/>
                </a:lnTo>
                <a:lnTo>
                  <a:pt x="4210217" y="5133225"/>
                </a:lnTo>
                <a:lnTo>
                  <a:pt x="4203501" y="5166113"/>
                </a:lnTo>
                <a:lnTo>
                  <a:pt x="4203501" y="5166114"/>
                </a:lnTo>
                <a:cubicBezTo>
                  <a:pt x="4202739" y="5167638"/>
                  <a:pt x="4203311" y="5169781"/>
                  <a:pt x="4204192" y="5172091"/>
                </a:cubicBezTo>
                <a:lnTo>
                  <a:pt x="4206739" y="5179068"/>
                </a:lnTo>
                <a:lnTo>
                  <a:pt x="4206573" y="5229433"/>
                </a:lnTo>
                <a:lnTo>
                  <a:pt x="4196024" y="5248936"/>
                </a:lnTo>
                <a:lnTo>
                  <a:pt x="4183116" y="5272796"/>
                </a:lnTo>
                <a:cubicBezTo>
                  <a:pt x="4171471" y="5285441"/>
                  <a:pt x="4163765" y="5298595"/>
                  <a:pt x="4159213" y="5312288"/>
                </a:cubicBezTo>
                <a:lnTo>
                  <a:pt x="4158157" y="5321350"/>
                </a:lnTo>
                <a:lnTo>
                  <a:pt x="4155683" y="5326163"/>
                </a:lnTo>
                <a:lnTo>
                  <a:pt x="4154237" y="5355014"/>
                </a:lnTo>
                <a:lnTo>
                  <a:pt x="4154237" y="5355015"/>
                </a:lnTo>
                <a:cubicBezTo>
                  <a:pt x="4154886" y="5364883"/>
                  <a:pt x="4156589" y="5375003"/>
                  <a:pt x="4159113" y="5385385"/>
                </a:cubicBezTo>
                <a:cubicBezTo>
                  <a:pt x="4162352" y="5398722"/>
                  <a:pt x="4164638" y="5412058"/>
                  <a:pt x="4167304" y="5425583"/>
                </a:cubicBezTo>
                <a:cubicBezTo>
                  <a:pt x="4171114" y="5443871"/>
                  <a:pt x="4175116" y="5462352"/>
                  <a:pt x="4178926" y="5480638"/>
                </a:cubicBezTo>
                <a:lnTo>
                  <a:pt x="4183450" y="5507668"/>
                </a:lnTo>
                <a:lnTo>
                  <a:pt x="4172831" y="5531692"/>
                </a:lnTo>
                <a:lnTo>
                  <a:pt x="4172830" y="5531693"/>
                </a:lnTo>
                <a:cubicBezTo>
                  <a:pt x="4165781" y="5537600"/>
                  <a:pt x="4162589" y="5542649"/>
                  <a:pt x="4162685" y="5547578"/>
                </a:cubicBezTo>
                <a:lnTo>
                  <a:pt x="4162685" y="5547579"/>
                </a:lnTo>
                <a:cubicBezTo>
                  <a:pt x="4162780" y="5552508"/>
                  <a:pt x="4166162" y="5557318"/>
                  <a:pt x="4172258" y="5562747"/>
                </a:cubicBezTo>
                <a:cubicBezTo>
                  <a:pt x="4214932" y="5600468"/>
                  <a:pt x="4241603" y="5646190"/>
                  <a:pt x="4243506" y="5704484"/>
                </a:cubicBezTo>
                <a:cubicBezTo>
                  <a:pt x="4243888" y="5716486"/>
                  <a:pt x="4246554" y="5728679"/>
                  <a:pt x="4249412" y="5740489"/>
                </a:cubicBezTo>
                <a:cubicBezTo>
                  <a:pt x="4251127" y="5747729"/>
                  <a:pt x="4253033" y="5756494"/>
                  <a:pt x="4258177" y="5760874"/>
                </a:cubicBezTo>
                <a:cubicBezTo>
                  <a:pt x="4297420" y="5794975"/>
                  <a:pt x="4324663" y="5837458"/>
                  <a:pt x="4346573" y="5883752"/>
                </a:cubicBezTo>
                <a:lnTo>
                  <a:pt x="4346575" y="5883756"/>
                </a:lnTo>
                <a:lnTo>
                  <a:pt x="4364477" y="5935946"/>
                </a:lnTo>
                <a:lnTo>
                  <a:pt x="4364478" y="5935950"/>
                </a:lnTo>
                <a:lnTo>
                  <a:pt x="4360859" y="5993290"/>
                </a:lnTo>
                <a:lnTo>
                  <a:pt x="4360858" y="5993291"/>
                </a:lnTo>
                <a:cubicBezTo>
                  <a:pt x="4359717" y="6004531"/>
                  <a:pt x="4359906" y="6017485"/>
                  <a:pt x="4354382" y="6026440"/>
                </a:cubicBezTo>
                <a:cubicBezTo>
                  <a:pt x="4337045" y="6054825"/>
                  <a:pt x="4318377" y="6082258"/>
                  <a:pt x="4298182" y="6108738"/>
                </a:cubicBezTo>
                <a:cubicBezTo>
                  <a:pt x="4289514" y="6120074"/>
                  <a:pt x="4284561" y="6126884"/>
                  <a:pt x="4284490" y="6133314"/>
                </a:cubicBezTo>
                <a:lnTo>
                  <a:pt x="4284490" y="6133315"/>
                </a:lnTo>
                <a:lnTo>
                  <a:pt x="4288190" y="6143190"/>
                </a:lnTo>
                <a:lnTo>
                  <a:pt x="4300086" y="6155600"/>
                </a:lnTo>
                <a:lnTo>
                  <a:pt x="4300088" y="6155603"/>
                </a:lnTo>
                <a:cubicBezTo>
                  <a:pt x="4322377" y="6175798"/>
                  <a:pt x="4333998" y="6200945"/>
                  <a:pt x="4338759" y="6228757"/>
                </a:cubicBezTo>
                <a:lnTo>
                  <a:pt x="4356096" y="6361540"/>
                </a:lnTo>
                <a:lnTo>
                  <a:pt x="4356096" y="6361539"/>
                </a:lnTo>
                <a:cubicBezTo>
                  <a:pt x="4352476" y="6317151"/>
                  <a:pt x="4346190" y="6272764"/>
                  <a:pt x="4338759" y="6228756"/>
                </a:cubicBezTo>
                <a:cubicBezTo>
                  <a:pt x="4333998" y="6200944"/>
                  <a:pt x="4322377" y="6175797"/>
                  <a:pt x="4300088" y="6155602"/>
                </a:cubicBezTo>
                <a:lnTo>
                  <a:pt x="4300086" y="6155600"/>
                </a:lnTo>
                <a:lnTo>
                  <a:pt x="4284490" y="6133315"/>
                </a:lnTo>
                <a:lnTo>
                  <a:pt x="4298182" y="6108739"/>
                </a:lnTo>
                <a:cubicBezTo>
                  <a:pt x="4318377" y="6082259"/>
                  <a:pt x="4337045" y="6054826"/>
                  <a:pt x="4354382" y="6026441"/>
                </a:cubicBezTo>
                <a:cubicBezTo>
                  <a:pt x="4359906" y="6017486"/>
                  <a:pt x="4359717" y="6004532"/>
                  <a:pt x="4360858" y="5993292"/>
                </a:cubicBezTo>
                <a:lnTo>
                  <a:pt x="4360859" y="5993290"/>
                </a:lnTo>
                <a:lnTo>
                  <a:pt x="4364311" y="5964477"/>
                </a:lnTo>
                <a:lnTo>
                  <a:pt x="4364478" y="5935950"/>
                </a:lnTo>
                <a:lnTo>
                  <a:pt x="4364478" y="5935949"/>
                </a:lnTo>
                <a:lnTo>
                  <a:pt x="4364477" y="5935946"/>
                </a:lnTo>
                <a:lnTo>
                  <a:pt x="4357598" y="5909351"/>
                </a:lnTo>
                <a:lnTo>
                  <a:pt x="4346575" y="5883756"/>
                </a:lnTo>
                <a:lnTo>
                  <a:pt x="4346573" y="5883751"/>
                </a:lnTo>
                <a:cubicBezTo>
                  <a:pt x="4324663" y="5837457"/>
                  <a:pt x="4297420" y="5794974"/>
                  <a:pt x="4258177" y="5760873"/>
                </a:cubicBezTo>
                <a:cubicBezTo>
                  <a:pt x="4253033" y="5756493"/>
                  <a:pt x="4251127" y="5747728"/>
                  <a:pt x="4249412" y="5740488"/>
                </a:cubicBezTo>
                <a:cubicBezTo>
                  <a:pt x="4246554" y="5728678"/>
                  <a:pt x="4243888" y="5716485"/>
                  <a:pt x="4243506" y="5704483"/>
                </a:cubicBezTo>
                <a:cubicBezTo>
                  <a:pt x="4241603" y="5646189"/>
                  <a:pt x="4214932" y="5600467"/>
                  <a:pt x="4172258" y="5562746"/>
                </a:cubicBezTo>
                <a:lnTo>
                  <a:pt x="4162685" y="5547578"/>
                </a:lnTo>
                <a:lnTo>
                  <a:pt x="4172830" y="5531694"/>
                </a:lnTo>
                <a:lnTo>
                  <a:pt x="4172831" y="5531692"/>
                </a:lnTo>
                <a:lnTo>
                  <a:pt x="4181230" y="5520422"/>
                </a:lnTo>
                <a:lnTo>
                  <a:pt x="4183450" y="5507668"/>
                </a:lnTo>
                <a:lnTo>
                  <a:pt x="4183450" y="5507667"/>
                </a:lnTo>
                <a:cubicBezTo>
                  <a:pt x="4183403" y="5498832"/>
                  <a:pt x="4180831" y="5489497"/>
                  <a:pt x="4178926" y="5480637"/>
                </a:cubicBezTo>
                <a:cubicBezTo>
                  <a:pt x="4175116" y="5462351"/>
                  <a:pt x="4171114" y="5443870"/>
                  <a:pt x="4167304" y="5425582"/>
                </a:cubicBezTo>
                <a:cubicBezTo>
                  <a:pt x="4164638" y="5412057"/>
                  <a:pt x="4162352" y="5398721"/>
                  <a:pt x="4159113" y="5385384"/>
                </a:cubicBezTo>
                <a:lnTo>
                  <a:pt x="4154237" y="5355014"/>
                </a:lnTo>
                <a:lnTo>
                  <a:pt x="4158157" y="5321350"/>
                </a:lnTo>
                <a:lnTo>
                  <a:pt x="4183116" y="5272797"/>
                </a:lnTo>
                <a:lnTo>
                  <a:pt x="4196024" y="5248936"/>
                </a:lnTo>
                <a:lnTo>
                  <a:pt x="4206573" y="5229434"/>
                </a:lnTo>
                <a:cubicBezTo>
                  <a:pt x="4210407" y="5213598"/>
                  <a:pt x="4210359" y="5196595"/>
                  <a:pt x="4206739" y="5179068"/>
                </a:cubicBezTo>
                <a:lnTo>
                  <a:pt x="4206739" y="5179067"/>
                </a:lnTo>
                <a:cubicBezTo>
                  <a:pt x="4206263" y="5176876"/>
                  <a:pt x="4205074" y="5174400"/>
                  <a:pt x="4204192" y="5172090"/>
                </a:cubicBezTo>
                <a:lnTo>
                  <a:pt x="4203501" y="5166114"/>
                </a:lnTo>
                <a:lnTo>
                  <a:pt x="4210217" y="5133225"/>
                </a:lnTo>
                <a:lnTo>
                  <a:pt x="4210217" y="5133224"/>
                </a:lnTo>
                <a:lnTo>
                  <a:pt x="4210215" y="5133220"/>
                </a:lnTo>
                <a:lnTo>
                  <a:pt x="4203072" y="5102461"/>
                </a:lnTo>
                <a:lnTo>
                  <a:pt x="4197188" y="5087444"/>
                </a:lnTo>
                <a:lnTo>
                  <a:pt x="4197182" y="5087423"/>
                </a:lnTo>
                <a:cubicBezTo>
                  <a:pt x="4191096" y="5072411"/>
                  <a:pt x="4184997" y="5057381"/>
                  <a:pt x="4184068" y="5041521"/>
                </a:cubicBezTo>
                <a:cubicBezTo>
                  <a:pt x="4182926" y="5022852"/>
                  <a:pt x="4168828" y="5003801"/>
                  <a:pt x="4157589" y="4987037"/>
                </a:cubicBezTo>
                <a:lnTo>
                  <a:pt x="4140307" y="4957453"/>
                </a:lnTo>
                <a:lnTo>
                  <a:pt x="4132757" y="4933810"/>
                </a:lnTo>
                <a:lnTo>
                  <a:pt x="4132755" y="4933805"/>
                </a:lnTo>
                <a:lnTo>
                  <a:pt x="4134157" y="4912169"/>
                </a:lnTo>
                <a:cubicBezTo>
                  <a:pt x="4135919" y="4904359"/>
                  <a:pt x="4136431" y="4896714"/>
                  <a:pt x="4135862" y="4889276"/>
                </a:cubicBezTo>
                <a:lnTo>
                  <a:pt x="4135862" y="4889275"/>
                </a:lnTo>
                <a:lnTo>
                  <a:pt x="4131084" y="4867614"/>
                </a:lnTo>
                <a:lnTo>
                  <a:pt x="4128333" y="4863343"/>
                </a:lnTo>
                <a:lnTo>
                  <a:pt x="4126583" y="4857317"/>
                </a:lnTo>
                <a:cubicBezTo>
                  <a:pt x="4121440" y="4847214"/>
                  <a:pt x="4114439" y="4837703"/>
                  <a:pt x="4106152" y="4828916"/>
                </a:cubicBezTo>
                <a:lnTo>
                  <a:pt x="4091316" y="4800483"/>
                </a:lnTo>
                <a:lnTo>
                  <a:pt x="4092625" y="4767765"/>
                </a:lnTo>
                <a:cubicBezTo>
                  <a:pt x="4098531" y="4738236"/>
                  <a:pt x="4098913" y="4707565"/>
                  <a:pt x="4102532" y="4677656"/>
                </a:cubicBezTo>
                <a:cubicBezTo>
                  <a:pt x="4103294" y="4671177"/>
                  <a:pt x="4105962" y="4662987"/>
                  <a:pt x="4110534" y="4659175"/>
                </a:cubicBezTo>
                <a:cubicBezTo>
                  <a:pt x="4167304" y="4612501"/>
                  <a:pt x="4167876" y="4546777"/>
                  <a:pt x="4170544" y="4482005"/>
                </a:cubicBezTo>
                <a:cubicBezTo>
                  <a:pt x="4172258" y="4442762"/>
                  <a:pt x="4172258" y="4403326"/>
                  <a:pt x="4171306" y="4363891"/>
                </a:cubicBezTo>
                <a:lnTo>
                  <a:pt x="4171306" y="4363890"/>
                </a:lnTo>
                <a:cubicBezTo>
                  <a:pt x="4171114" y="4350554"/>
                  <a:pt x="4168066" y="4336457"/>
                  <a:pt x="4162352" y="4324645"/>
                </a:cubicBezTo>
                <a:cubicBezTo>
                  <a:pt x="4150349" y="4300070"/>
                  <a:pt x="4134729" y="4277401"/>
                  <a:pt x="4122536" y="4253014"/>
                </a:cubicBezTo>
                <a:close/>
                <a:moveTo>
                  <a:pt x="4113010" y="4165383"/>
                </a:moveTo>
                <a:lnTo>
                  <a:pt x="4113010" y="4165384"/>
                </a:lnTo>
                <a:lnTo>
                  <a:pt x="4116915" y="4192388"/>
                </a:lnTo>
                <a:lnTo>
                  <a:pt x="4116915" y="4192387"/>
                </a:lnTo>
                <a:cubicBezTo>
                  <a:pt x="4117011" y="4182767"/>
                  <a:pt x="4116439" y="4173480"/>
                  <a:pt x="4113010" y="4165383"/>
                </a:cubicBezTo>
                <a:close/>
                <a:moveTo>
                  <a:pt x="4100628" y="3885338"/>
                </a:moveTo>
                <a:lnTo>
                  <a:pt x="4100628" y="3885339"/>
                </a:lnTo>
                <a:cubicBezTo>
                  <a:pt x="4110344" y="3897722"/>
                  <a:pt x="4117750" y="3910319"/>
                  <a:pt x="4123009" y="3923125"/>
                </a:cubicBezTo>
                <a:lnTo>
                  <a:pt x="4132513" y="3962160"/>
                </a:lnTo>
                <a:lnTo>
                  <a:pt x="4116821" y="4043838"/>
                </a:lnTo>
                <a:lnTo>
                  <a:pt x="4116820" y="4043839"/>
                </a:lnTo>
                <a:cubicBezTo>
                  <a:pt x="4108057" y="4063842"/>
                  <a:pt x="4102675" y="4083702"/>
                  <a:pt x="4101699" y="4103825"/>
                </a:cubicBezTo>
                <a:lnTo>
                  <a:pt x="4101699" y="4103826"/>
                </a:lnTo>
                <a:lnTo>
                  <a:pt x="4103666" y="4134255"/>
                </a:lnTo>
                <a:lnTo>
                  <a:pt x="4113010" y="4165382"/>
                </a:lnTo>
                <a:lnTo>
                  <a:pt x="4101699" y="4103826"/>
                </a:lnTo>
                <a:lnTo>
                  <a:pt x="4116820" y="4043840"/>
                </a:lnTo>
                <a:lnTo>
                  <a:pt x="4116821" y="4043838"/>
                </a:lnTo>
                <a:lnTo>
                  <a:pt x="4130123" y="4002410"/>
                </a:lnTo>
                <a:lnTo>
                  <a:pt x="4132513" y="3962160"/>
                </a:lnTo>
                <a:lnTo>
                  <a:pt x="4132513" y="3962159"/>
                </a:lnTo>
                <a:cubicBezTo>
                  <a:pt x="4130251" y="3935727"/>
                  <a:pt x="4120060" y="3910104"/>
                  <a:pt x="4100628" y="3885338"/>
                </a:cubicBezTo>
                <a:close/>
                <a:moveTo>
                  <a:pt x="4115391" y="3670561"/>
                </a:moveTo>
                <a:lnTo>
                  <a:pt x="4117820" y="3680164"/>
                </a:lnTo>
                <a:lnTo>
                  <a:pt x="4113772" y="3734837"/>
                </a:lnTo>
                <a:lnTo>
                  <a:pt x="4113772" y="3734838"/>
                </a:lnTo>
                <a:cubicBezTo>
                  <a:pt x="4112820" y="3741316"/>
                  <a:pt x="4111486" y="3749126"/>
                  <a:pt x="4114154" y="3754653"/>
                </a:cubicBezTo>
                <a:lnTo>
                  <a:pt x="4120511" y="3789776"/>
                </a:lnTo>
                <a:lnTo>
                  <a:pt x="4105580" y="3822472"/>
                </a:lnTo>
                <a:cubicBezTo>
                  <a:pt x="4098532" y="3831902"/>
                  <a:pt x="4092912" y="3842046"/>
                  <a:pt x="4091245" y="3852619"/>
                </a:cubicBezTo>
                <a:lnTo>
                  <a:pt x="4091245" y="3852620"/>
                </a:lnTo>
                <a:lnTo>
                  <a:pt x="4092025" y="3868764"/>
                </a:lnTo>
                <a:lnTo>
                  <a:pt x="4100628" y="3885337"/>
                </a:lnTo>
                <a:lnTo>
                  <a:pt x="4091245" y="3852620"/>
                </a:lnTo>
                <a:lnTo>
                  <a:pt x="4105580" y="3822473"/>
                </a:lnTo>
                <a:cubicBezTo>
                  <a:pt x="4113772" y="3811614"/>
                  <a:pt x="4118916" y="3800897"/>
                  <a:pt x="4120511" y="3789777"/>
                </a:cubicBezTo>
                <a:lnTo>
                  <a:pt x="4120511" y="3789776"/>
                </a:lnTo>
                <a:cubicBezTo>
                  <a:pt x="4122107" y="3778655"/>
                  <a:pt x="4120154" y="3767130"/>
                  <a:pt x="4114154" y="3754652"/>
                </a:cubicBezTo>
                <a:lnTo>
                  <a:pt x="4113772" y="3734838"/>
                </a:lnTo>
                <a:lnTo>
                  <a:pt x="4117820" y="3680164"/>
                </a:lnTo>
                <a:lnTo>
                  <a:pt x="4117820" y="3680163"/>
                </a:lnTo>
                <a:close/>
                <a:moveTo>
                  <a:pt x="4185711" y="2836172"/>
                </a:moveTo>
                <a:lnTo>
                  <a:pt x="4177020" y="2848793"/>
                </a:lnTo>
                <a:cubicBezTo>
                  <a:pt x="4172020" y="2865010"/>
                  <a:pt x="4166162" y="2881307"/>
                  <a:pt x="4161416" y="2897785"/>
                </a:cubicBezTo>
                <a:lnTo>
                  <a:pt x="4160387" y="2903551"/>
                </a:lnTo>
                <a:lnTo>
                  <a:pt x="4157113" y="2914328"/>
                </a:lnTo>
                <a:lnTo>
                  <a:pt x="4152482" y="2947859"/>
                </a:lnTo>
                <a:lnTo>
                  <a:pt x="4152481" y="2947862"/>
                </a:lnTo>
                <a:lnTo>
                  <a:pt x="4152481" y="2947863"/>
                </a:lnTo>
                <a:cubicBezTo>
                  <a:pt x="4152112" y="2959157"/>
                  <a:pt x="4153112" y="2970576"/>
                  <a:pt x="4156065" y="2982149"/>
                </a:cubicBezTo>
                <a:lnTo>
                  <a:pt x="4167758" y="3077402"/>
                </a:lnTo>
                <a:lnTo>
                  <a:pt x="4155303" y="3172654"/>
                </a:lnTo>
                <a:cubicBezTo>
                  <a:pt x="4129394" y="3276480"/>
                  <a:pt x="4101962" y="3380305"/>
                  <a:pt x="4107676" y="3489467"/>
                </a:cubicBezTo>
                <a:cubicBezTo>
                  <a:pt x="4108628" y="3507563"/>
                  <a:pt x="4097007" y="3529090"/>
                  <a:pt x="4085577" y="3544713"/>
                </a:cubicBezTo>
                <a:cubicBezTo>
                  <a:pt x="4074719" y="3559668"/>
                  <a:pt x="4068860" y="3566811"/>
                  <a:pt x="4067955" y="3574408"/>
                </a:cubicBezTo>
                <a:lnTo>
                  <a:pt x="4067956" y="3574408"/>
                </a:lnTo>
                <a:lnTo>
                  <a:pt x="4067955" y="3574409"/>
                </a:lnTo>
                <a:cubicBezTo>
                  <a:pt x="4067050" y="3582005"/>
                  <a:pt x="4071099" y="3590054"/>
                  <a:pt x="4080053" y="3606818"/>
                </a:cubicBezTo>
                <a:cubicBezTo>
                  <a:pt x="4084435" y="3614820"/>
                  <a:pt x="4087101" y="3624726"/>
                  <a:pt x="4093579" y="3630633"/>
                </a:cubicBezTo>
                <a:lnTo>
                  <a:pt x="4109452" y="3651926"/>
                </a:lnTo>
                <a:lnTo>
                  <a:pt x="4093579" y="3630632"/>
                </a:lnTo>
                <a:cubicBezTo>
                  <a:pt x="4087101" y="3624725"/>
                  <a:pt x="4084435" y="3614819"/>
                  <a:pt x="4080053" y="3606817"/>
                </a:cubicBezTo>
                <a:cubicBezTo>
                  <a:pt x="4075576" y="3598435"/>
                  <a:pt x="4072325" y="3592232"/>
                  <a:pt x="4070307" y="3587174"/>
                </a:cubicBezTo>
                <a:lnTo>
                  <a:pt x="4067956" y="3574408"/>
                </a:lnTo>
                <a:lnTo>
                  <a:pt x="4073034" y="3562321"/>
                </a:lnTo>
                <a:cubicBezTo>
                  <a:pt x="4075969" y="3557716"/>
                  <a:pt x="4080148" y="3552191"/>
                  <a:pt x="4085577" y="3544714"/>
                </a:cubicBezTo>
                <a:cubicBezTo>
                  <a:pt x="4097007" y="3529091"/>
                  <a:pt x="4108628" y="3507564"/>
                  <a:pt x="4107676" y="3489468"/>
                </a:cubicBezTo>
                <a:cubicBezTo>
                  <a:pt x="4101962" y="3380306"/>
                  <a:pt x="4129394" y="3276481"/>
                  <a:pt x="4155303" y="3172655"/>
                </a:cubicBezTo>
                <a:cubicBezTo>
                  <a:pt x="4163305" y="3140650"/>
                  <a:pt x="4167543" y="3109026"/>
                  <a:pt x="4167758" y="3077402"/>
                </a:cubicBezTo>
                <a:lnTo>
                  <a:pt x="4167758" y="3077401"/>
                </a:lnTo>
                <a:cubicBezTo>
                  <a:pt x="4167972" y="3045777"/>
                  <a:pt x="4164162" y="3014153"/>
                  <a:pt x="4156065" y="2982148"/>
                </a:cubicBezTo>
                <a:lnTo>
                  <a:pt x="4152481" y="2947863"/>
                </a:lnTo>
                <a:lnTo>
                  <a:pt x="4152482" y="2947859"/>
                </a:lnTo>
                <a:lnTo>
                  <a:pt x="4160387" y="2903551"/>
                </a:lnTo>
                <a:lnTo>
                  <a:pt x="4177020" y="2848794"/>
                </a:lnTo>
                <a:cubicBezTo>
                  <a:pt x="4178353" y="2844317"/>
                  <a:pt x="4181639" y="2839983"/>
                  <a:pt x="4185711" y="2836173"/>
                </a:cubicBezTo>
                <a:close/>
                <a:moveTo>
                  <a:pt x="3701225" y="1508458"/>
                </a:moveTo>
                <a:lnTo>
                  <a:pt x="3673131" y="1596214"/>
                </a:lnTo>
                <a:cubicBezTo>
                  <a:pt x="3670654" y="1604979"/>
                  <a:pt x="3672179" y="1615837"/>
                  <a:pt x="3675036" y="1624981"/>
                </a:cubicBezTo>
                <a:cubicBezTo>
                  <a:pt x="3684752" y="1656224"/>
                  <a:pt x="3709137" y="1676037"/>
                  <a:pt x="3731617" y="1697754"/>
                </a:cubicBezTo>
                <a:cubicBezTo>
                  <a:pt x="3741524" y="1707280"/>
                  <a:pt x="3748572" y="1720424"/>
                  <a:pt x="3754286" y="1733189"/>
                </a:cubicBezTo>
                <a:cubicBezTo>
                  <a:pt x="3768957" y="1766336"/>
                  <a:pt x="3782101" y="1800247"/>
                  <a:pt x="3796007" y="1833776"/>
                </a:cubicBezTo>
                <a:cubicBezTo>
                  <a:pt x="3797341" y="1837014"/>
                  <a:pt x="3800770" y="1839680"/>
                  <a:pt x="3803628" y="1842159"/>
                </a:cubicBezTo>
                <a:cubicBezTo>
                  <a:pt x="3833729" y="1866923"/>
                  <a:pt x="3864018" y="1891498"/>
                  <a:pt x="3894119" y="1916455"/>
                </a:cubicBezTo>
                <a:cubicBezTo>
                  <a:pt x="3899833" y="1921217"/>
                  <a:pt x="3904025" y="1928077"/>
                  <a:pt x="3909549" y="1933220"/>
                </a:cubicBezTo>
                <a:cubicBezTo>
                  <a:pt x="3917169" y="1940460"/>
                  <a:pt x="3924410" y="1949604"/>
                  <a:pt x="3933554" y="1953414"/>
                </a:cubicBezTo>
                <a:cubicBezTo>
                  <a:pt x="3962319" y="1965225"/>
                  <a:pt x="3974703" y="1987895"/>
                  <a:pt x="3980037" y="2016470"/>
                </a:cubicBezTo>
                <a:cubicBezTo>
                  <a:pt x="3984990" y="2042571"/>
                  <a:pt x="3989182" y="2068670"/>
                  <a:pt x="3994896" y="2094579"/>
                </a:cubicBezTo>
                <a:cubicBezTo>
                  <a:pt x="4001754" y="2126202"/>
                  <a:pt x="4009184" y="2157637"/>
                  <a:pt x="4017567" y="2188880"/>
                </a:cubicBezTo>
                <a:cubicBezTo>
                  <a:pt x="4021187" y="2202405"/>
                  <a:pt x="4025377" y="2216693"/>
                  <a:pt x="4032807" y="2228315"/>
                </a:cubicBezTo>
                <a:cubicBezTo>
                  <a:pt x="4053382" y="2260891"/>
                  <a:pt x="4067288" y="2295754"/>
                  <a:pt x="4061764" y="2334045"/>
                </a:cubicBezTo>
                <a:cubicBezTo>
                  <a:pt x="4057382" y="2364716"/>
                  <a:pt x="4068622" y="2390435"/>
                  <a:pt x="4086149" y="2409486"/>
                </a:cubicBezTo>
                <a:cubicBezTo>
                  <a:pt x="4094103" y="2418155"/>
                  <a:pt x="4099616" y="2426977"/>
                  <a:pt x="4103250" y="2435913"/>
                </a:cubicBezTo>
                <a:lnTo>
                  <a:pt x="4109081" y="2463018"/>
                </a:lnTo>
                <a:lnTo>
                  <a:pt x="4109080" y="2463031"/>
                </a:lnTo>
                <a:lnTo>
                  <a:pt x="4100439" y="2518262"/>
                </a:lnTo>
                <a:lnTo>
                  <a:pt x="4100438" y="2518264"/>
                </a:lnTo>
                <a:cubicBezTo>
                  <a:pt x="4097771" y="2527790"/>
                  <a:pt x="4096627" y="2536458"/>
                  <a:pt x="4096794" y="2545006"/>
                </a:cubicBezTo>
                <a:lnTo>
                  <a:pt x="4096794" y="2545007"/>
                </a:lnTo>
                <a:cubicBezTo>
                  <a:pt x="4096960" y="2553556"/>
                  <a:pt x="4098437" y="2561986"/>
                  <a:pt x="4101008" y="2571035"/>
                </a:cubicBezTo>
                <a:cubicBezTo>
                  <a:pt x="4113010" y="2612946"/>
                  <a:pt x="4145587" y="2640951"/>
                  <a:pt x="4174162" y="2668002"/>
                </a:cubicBezTo>
                <a:cubicBezTo>
                  <a:pt x="4198547" y="2691055"/>
                  <a:pt x="4212264" y="2716964"/>
                  <a:pt x="4222552" y="2745349"/>
                </a:cubicBezTo>
                <a:lnTo>
                  <a:pt x="4222553" y="2745352"/>
                </a:lnTo>
                <a:lnTo>
                  <a:pt x="4228473" y="2778006"/>
                </a:lnTo>
                <a:lnTo>
                  <a:pt x="4228053" y="2785440"/>
                </a:lnTo>
                <a:lnTo>
                  <a:pt x="4217974" y="2811780"/>
                </a:lnTo>
                <a:lnTo>
                  <a:pt x="4217970" y="2811787"/>
                </a:lnTo>
                <a:lnTo>
                  <a:pt x="4217971" y="2811787"/>
                </a:lnTo>
                <a:lnTo>
                  <a:pt x="4217974" y="2811780"/>
                </a:lnTo>
                <a:lnTo>
                  <a:pt x="4227624" y="2793023"/>
                </a:lnTo>
                <a:lnTo>
                  <a:pt x="4228053" y="2785440"/>
                </a:lnTo>
                <a:lnTo>
                  <a:pt x="4229253" y="2782305"/>
                </a:lnTo>
                <a:lnTo>
                  <a:pt x="4228473" y="2778006"/>
                </a:lnTo>
                <a:lnTo>
                  <a:pt x="4228883" y="2770757"/>
                </a:lnTo>
                <a:lnTo>
                  <a:pt x="4222553" y="2745352"/>
                </a:lnTo>
                <a:lnTo>
                  <a:pt x="4222552" y="2745348"/>
                </a:lnTo>
                <a:cubicBezTo>
                  <a:pt x="4212264" y="2716963"/>
                  <a:pt x="4198547" y="2691054"/>
                  <a:pt x="4174162" y="2668001"/>
                </a:cubicBezTo>
                <a:cubicBezTo>
                  <a:pt x="4145587" y="2640950"/>
                  <a:pt x="4113010" y="2612945"/>
                  <a:pt x="4101008" y="2571034"/>
                </a:cubicBezTo>
                <a:lnTo>
                  <a:pt x="4096794" y="2545007"/>
                </a:lnTo>
                <a:lnTo>
                  <a:pt x="4100438" y="2518265"/>
                </a:lnTo>
                <a:lnTo>
                  <a:pt x="4100439" y="2518262"/>
                </a:lnTo>
                <a:lnTo>
                  <a:pt x="4107019" y="2490551"/>
                </a:lnTo>
                <a:lnTo>
                  <a:pt x="4109080" y="2463031"/>
                </a:lnTo>
                <a:lnTo>
                  <a:pt x="4109082" y="2463019"/>
                </a:lnTo>
                <a:lnTo>
                  <a:pt x="4109081" y="2463018"/>
                </a:lnTo>
                <a:lnTo>
                  <a:pt x="4109082" y="2463018"/>
                </a:lnTo>
                <a:cubicBezTo>
                  <a:pt x="4108200" y="2444777"/>
                  <a:pt x="4102057" y="2426822"/>
                  <a:pt x="4086149" y="2409485"/>
                </a:cubicBezTo>
                <a:cubicBezTo>
                  <a:pt x="4068622" y="2390434"/>
                  <a:pt x="4057382" y="2364715"/>
                  <a:pt x="4061764" y="2334044"/>
                </a:cubicBezTo>
                <a:cubicBezTo>
                  <a:pt x="4067288" y="2295753"/>
                  <a:pt x="4053382" y="2260890"/>
                  <a:pt x="4032807" y="2228314"/>
                </a:cubicBezTo>
                <a:cubicBezTo>
                  <a:pt x="4025377" y="2216692"/>
                  <a:pt x="4021187" y="2202404"/>
                  <a:pt x="4017567" y="2188879"/>
                </a:cubicBezTo>
                <a:cubicBezTo>
                  <a:pt x="4009184" y="2157636"/>
                  <a:pt x="4001754" y="2126201"/>
                  <a:pt x="3994896" y="2094578"/>
                </a:cubicBezTo>
                <a:cubicBezTo>
                  <a:pt x="3989182" y="2068669"/>
                  <a:pt x="3984990" y="2042570"/>
                  <a:pt x="3980037" y="2016469"/>
                </a:cubicBezTo>
                <a:cubicBezTo>
                  <a:pt x="3974703" y="1987894"/>
                  <a:pt x="3962319" y="1965224"/>
                  <a:pt x="3933554" y="1953413"/>
                </a:cubicBezTo>
                <a:cubicBezTo>
                  <a:pt x="3924410" y="1949603"/>
                  <a:pt x="3917169" y="1940459"/>
                  <a:pt x="3909549" y="1933219"/>
                </a:cubicBezTo>
                <a:cubicBezTo>
                  <a:pt x="3904025" y="1928076"/>
                  <a:pt x="3899833" y="1921216"/>
                  <a:pt x="3894119" y="1916454"/>
                </a:cubicBezTo>
                <a:cubicBezTo>
                  <a:pt x="3864018" y="1891497"/>
                  <a:pt x="3833729" y="1866922"/>
                  <a:pt x="3803628" y="1842158"/>
                </a:cubicBezTo>
                <a:cubicBezTo>
                  <a:pt x="3800770" y="1839679"/>
                  <a:pt x="3797341" y="1837013"/>
                  <a:pt x="3796007" y="1833775"/>
                </a:cubicBezTo>
                <a:cubicBezTo>
                  <a:pt x="3782101" y="1800246"/>
                  <a:pt x="3768958" y="1766335"/>
                  <a:pt x="3754286" y="1733188"/>
                </a:cubicBezTo>
                <a:cubicBezTo>
                  <a:pt x="3748572" y="1720423"/>
                  <a:pt x="3741524" y="1707279"/>
                  <a:pt x="3731618" y="1697753"/>
                </a:cubicBezTo>
                <a:cubicBezTo>
                  <a:pt x="3709138" y="1676036"/>
                  <a:pt x="3684752" y="1656223"/>
                  <a:pt x="3675036" y="1624980"/>
                </a:cubicBezTo>
                <a:cubicBezTo>
                  <a:pt x="3672180" y="1615836"/>
                  <a:pt x="3670655" y="1604978"/>
                  <a:pt x="3673132" y="1596213"/>
                </a:cubicBezTo>
                <a:close/>
                <a:moveTo>
                  <a:pt x="3719830" y="1459073"/>
                </a:moveTo>
                <a:lnTo>
                  <a:pt x="3719829" y="1459074"/>
                </a:lnTo>
                <a:lnTo>
                  <a:pt x="3710612" y="1481572"/>
                </a:lnTo>
                <a:close/>
                <a:moveTo>
                  <a:pt x="3739023" y="1268758"/>
                </a:moveTo>
                <a:cubicBezTo>
                  <a:pt x="3739475" y="1275402"/>
                  <a:pt x="3741047" y="1281689"/>
                  <a:pt x="3744190" y="1286070"/>
                </a:cubicBezTo>
                <a:cubicBezTo>
                  <a:pt x="3758763" y="1306930"/>
                  <a:pt x="3765003" y="1328553"/>
                  <a:pt x="3766527" y="1350628"/>
                </a:cubicBezTo>
                <a:lnTo>
                  <a:pt x="3760933" y="1413840"/>
                </a:lnTo>
                <a:lnTo>
                  <a:pt x="3766528" y="1350627"/>
                </a:lnTo>
                <a:cubicBezTo>
                  <a:pt x="3765003" y="1328552"/>
                  <a:pt x="3758764" y="1306930"/>
                  <a:pt x="3744190" y="1286069"/>
                </a:cubicBezTo>
                <a:close/>
                <a:moveTo>
                  <a:pt x="3680752" y="773035"/>
                </a:moveTo>
                <a:lnTo>
                  <a:pt x="3680752" y="773036"/>
                </a:lnTo>
                <a:cubicBezTo>
                  <a:pt x="3683038" y="800277"/>
                  <a:pt x="3686276" y="827330"/>
                  <a:pt x="3688752" y="854380"/>
                </a:cubicBezTo>
                <a:cubicBezTo>
                  <a:pt x="3691038" y="878957"/>
                  <a:pt x="3691800" y="903723"/>
                  <a:pt x="3719805" y="915344"/>
                </a:cubicBezTo>
                <a:cubicBezTo>
                  <a:pt x="3724187" y="917060"/>
                  <a:pt x="3727425" y="922774"/>
                  <a:pt x="3730283" y="927156"/>
                </a:cubicBezTo>
                <a:cubicBezTo>
                  <a:pt x="3774291" y="994786"/>
                  <a:pt x="3773147" y="1030981"/>
                  <a:pt x="3726663" y="1097088"/>
                </a:cubicBezTo>
                <a:cubicBezTo>
                  <a:pt x="3721901" y="1103946"/>
                  <a:pt x="3718471" y="1118614"/>
                  <a:pt x="3722281" y="1123186"/>
                </a:cubicBezTo>
                <a:cubicBezTo>
                  <a:pt x="3738093" y="1142618"/>
                  <a:pt x="3745142" y="1162954"/>
                  <a:pt x="3747000" y="1184029"/>
                </a:cubicBezTo>
                <a:cubicBezTo>
                  <a:pt x="3745142" y="1162954"/>
                  <a:pt x="3738094" y="1142617"/>
                  <a:pt x="3722282" y="1123185"/>
                </a:cubicBezTo>
                <a:cubicBezTo>
                  <a:pt x="3718472" y="1118613"/>
                  <a:pt x="3721902" y="1103945"/>
                  <a:pt x="3726664" y="1097087"/>
                </a:cubicBezTo>
                <a:cubicBezTo>
                  <a:pt x="3773148" y="1030980"/>
                  <a:pt x="3774292" y="994785"/>
                  <a:pt x="3730284" y="927155"/>
                </a:cubicBezTo>
                <a:cubicBezTo>
                  <a:pt x="3727426" y="922773"/>
                  <a:pt x="3724188" y="917059"/>
                  <a:pt x="3719806" y="915343"/>
                </a:cubicBezTo>
                <a:cubicBezTo>
                  <a:pt x="3691800" y="903722"/>
                  <a:pt x="3691038" y="878956"/>
                  <a:pt x="3688752" y="854379"/>
                </a:cubicBezTo>
                <a:close/>
                <a:moveTo>
                  <a:pt x="3736153" y="517851"/>
                </a:moveTo>
                <a:lnTo>
                  <a:pt x="3727235" y="556048"/>
                </a:lnTo>
                <a:cubicBezTo>
                  <a:pt x="3725139" y="564049"/>
                  <a:pt x="3719615" y="572623"/>
                  <a:pt x="3720757" y="580051"/>
                </a:cubicBezTo>
                <a:cubicBezTo>
                  <a:pt x="3724091" y="601579"/>
                  <a:pt x="3721662" y="622201"/>
                  <a:pt x="3717376" y="642538"/>
                </a:cubicBezTo>
                <a:lnTo>
                  <a:pt x="3704853" y="694928"/>
                </a:lnTo>
                <a:lnTo>
                  <a:pt x="3717377" y="642537"/>
                </a:lnTo>
                <a:cubicBezTo>
                  <a:pt x="3721663" y="622201"/>
                  <a:pt x="3724092" y="601578"/>
                  <a:pt x="3720758" y="580050"/>
                </a:cubicBezTo>
                <a:cubicBezTo>
                  <a:pt x="3719616" y="572622"/>
                  <a:pt x="3725140" y="564048"/>
                  <a:pt x="3727236" y="556047"/>
                </a:cubicBezTo>
                <a:close/>
                <a:moveTo>
                  <a:pt x="3749448" y="298169"/>
                </a:moveTo>
                <a:lnTo>
                  <a:pt x="3734666" y="313533"/>
                </a:lnTo>
                <a:lnTo>
                  <a:pt x="3734666" y="313533"/>
                </a:lnTo>
                <a:lnTo>
                  <a:pt x="3734665" y="313534"/>
                </a:lnTo>
                <a:cubicBezTo>
                  <a:pt x="3730473" y="316390"/>
                  <a:pt x="3732759" y="330299"/>
                  <a:pt x="3734093" y="338871"/>
                </a:cubicBezTo>
                <a:lnTo>
                  <a:pt x="3734100" y="338903"/>
                </a:lnTo>
                <a:lnTo>
                  <a:pt x="3744000" y="395640"/>
                </a:lnTo>
                <a:lnTo>
                  <a:pt x="3740190" y="367328"/>
                </a:lnTo>
                <a:lnTo>
                  <a:pt x="3734100" y="338903"/>
                </a:lnTo>
                <a:lnTo>
                  <a:pt x="3734094" y="338870"/>
                </a:lnTo>
                <a:cubicBezTo>
                  <a:pt x="3733427" y="334584"/>
                  <a:pt x="3732522" y="328964"/>
                  <a:pt x="3732308" y="324058"/>
                </a:cubicBezTo>
                <a:lnTo>
                  <a:pt x="3734666" y="313533"/>
                </a:lnTo>
                <a:close/>
                <a:moveTo>
                  <a:pt x="3756993" y="281568"/>
                </a:moveTo>
                <a:lnTo>
                  <a:pt x="3752098" y="295415"/>
                </a:lnTo>
                <a:lnTo>
                  <a:pt x="3752099" y="295415"/>
                </a:lnTo>
                <a:close/>
                <a:moveTo>
                  <a:pt x="3743673" y="24486"/>
                </a:moveTo>
                <a:lnTo>
                  <a:pt x="3741410" y="74129"/>
                </a:lnTo>
                <a:cubicBezTo>
                  <a:pt x="3742333" y="91492"/>
                  <a:pt x="3744643" y="108703"/>
                  <a:pt x="3747334" y="125861"/>
                </a:cubicBezTo>
                <a:lnTo>
                  <a:pt x="3751729" y="153388"/>
                </a:lnTo>
                <a:lnTo>
                  <a:pt x="3760002" y="228944"/>
                </a:lnTo>
                <a:lnTo>
                  <a:pt x="3755543" y="177271"/>
                </a:lnTo>
                <a:lnTo>
                  <a:pt x="3751729" y="153388"/>
                </a:lnTo>
                <a:lnTo>
                  <a:pt x="3751530" y="151569"/>
                </a:lnTo>
                <a:cubicBezTo>
                  <a:pt x="3747300" y="125876"/>
                  <a:pt x="3742795" y="100174"/>
                  <a:pt x="3741411" y="74129"/>
                </a:cubicBezTo>
                <a:close/>
                <a:moveTo>
                  <a:pt x="3741092" y="0"/>
                </a:moveTo>
                <a:lnTo>
                  <a:pt x="4205201" y="0"/>
                </a:lnTo>
                <a:lnTo>
                  <a:pt x="4204073" y="2817"/>
                </a:lnTo>
                <a:cubicBezTo>
                  <a:pt x="4195691" y="21486"/>
                  <a:pt x="4193023" y="43012"/>
                  <a:pt x="4189974" y="63587"/>
                </a:cubicBezTo>
                <a:cubicBezTo>
                  <a:pt x="4184450" y="101308"/>
                  <a:pt x="4181020" y="139219"/>
                  <a:pt x="4176068" y="176939"/>
                </a:cubicBezTo>
                <a:cubicBezTo>
                  <a:pt x="4174924" y="184941"/>
                  <a:pt x="4172830" y="194085"/>
                  <a:pt x="4168066" y="200182"/>
                </a:cubicBezTo>
                <a:cubicBezTo>
                  <a:pt x="4136061" y="241901"/>
                  <a:pt x="4127108" y="292579"/>
                  <a:pt x="4130154" y="340774"/>
                </a:cubicBezTo>
                <a:cubicBezTo>
                  <a:pt x="4132443" y="378686"/>
                  <a:pt x="4134157" y="415835"/>
                  <a:pt x="4130919" y="453364"/>
                </a:cubicBezTo>
                <a:cubicBezTo>
                  <a:pt x="4130727" y="456222"/>
                  <a:pt x="4131109" y="460032"/>
                  <a:pt x="4132633" y="462126"/>
                </a:cubicBezTo>
                <a:cubicBezTo>
                  <a:pt x="4142729" y="475081"/>
                  <a:pt x="4143491" y="488607"/>
                  <a:pt x="4145205" y="505182"/>
                </a:cubicBezTo>
                <a:cubicBezTo>
                  <a:pt x="4147683" y="528615"/>
                  <a:pt x="4145967" y="550141"/>
                  <a:pt x="4141777" y="571860"/>
                </a:cubicBezTo>
                <a:cubicBezTo>
                  <a:pt x="4138729" y="587672"/>
                  <a:pt x="4132443" y="603673"/>
                  <a:pt x="4124440" y="617772"/>
                </a:cubicBezTo>
                <a:cubicBezTo>
                  <a:pt x="4113200" y="637392"/>
                  <a:pt x="4108820" y="656255"/>
                  <a:pt x="4123678" y="674923"/>
                </a:cubicBezTo>
                <a:cubicBezTo>
                  <a:pt x="4139491" y="695116"/>
                  <a:pt x="4133967" y="717977"/>
                  <a:pt x="4134537" y="740268"/>
                </a:cubicBezTo>
                <a:cubicBezTo>
                  <a:pt x="4134729" y="749982"/>
                  <a:pt x="4134347" y="760270"/>
                  <a:pt x="4136823" y="769605"/>
                </a:cubicBezTo>
                <a:cubicBezTo>
                  <a:pt x="4143873" y="796655"/>
                  <a:pt x="4154541" y="822756"/>
                  <a:pt x="4159303" y="850189"/>
                </a:cubicBezTo>
                <a:cubicBezTo>
                  <a:pt x="4161970" y="865430"/>
                  <a:pt x="4157207" y="882384"/>
                  <a:pt x="4153779" y="898198"/>
                </a:cubicBezTo>
                <a:cubicBezTo>
                  <a:pt x="4150159" y="914200"/>
                  <a:pt x="4144635" y="930011"/>
                  <a:pt x="4138919" y="945444"/>
                </a:cubicBezTo>
                <a:cubicBezTo>
                  <a:pt x="4135109" y="955920"/>
                  <a:pt x="4131489" y="967350"/>
                  <a:pt x="4124630" y="975733"/>
                </a:cubicBezTo>
                <a:cubicBezTo>
                  <a:pt x="4109010" y="994785"/>
                  <a:pt x="4106342" y="1014406"/>
                  <a:pt x="4114534" y="1036887"/>
                </a:cubicBezTo>
                <a:cubicBezTo>
                  <a:pt x="4115868" y="1040315"/>
                  <a:pt x="4115868" y="1044315"/>
                  <a:pt x="4116058" y="1048125"/>
                </a:cubicBezTo>
                <a:cubicBezTo>
                  <a:pt x="4120058" y="1109091"/>
                  <a:pt x="4122536" y="1170051"/>
                  <a:pt x="4128632" y="1230633"/>
                </a:cubicBezTo>
                <a:cubicBezTo>
                  <a:pt x="4131109" y="1255206"/>
                  <a:pt x="4141967" y="1278829"/>
                  <a:pt x="4148825" y="1303024"/>
                </a:cubicBezTo>
                <a:cubicBezTo>
                  <a:pt x="4150159" y="1307978"/>
                  <a:pt x="4152255" y="1313504"/>
                  <a:pt x="4151301" y="1318456"/>
                </a:cubicBezTo>
                <a:cubicBezTo>
                  <a:pt x="4141777" y="1372368"/>
                  <a:pt x="4155683" y="1422854"/>
                  <a:pt x="4173972" y="1472575"/>
                </a:cubicBezTo>
                <a:cubicBezTo>
                  <a:pt x="4175878" y="1477717"/>
                  <a:pt x="4175306" y="1484004"/>
                  <a:pt x="4174924" y="1489720"/>
                </a:cubicBezTo>
                <a:cubicBezTo>
                  <a:pt x="4173592" y="1505724"/>
                  <a:pt x="4166924" y="1523059"/>
                  <a:pt x="4170924" y="1537537"/>
                </a:cubicBezTo>
                <a:cubicBezTo>
                  <a:pt x="4181974" y="1576019"/>
                  <a:pt x="4195309" y="1614120"/>
                  <a:pt x="4212073" y="1650317"/>
                </a:cubicBezTo>
                <a:cubicBezTo>
                  <a:pt x="4229028" y="1687086"/>
                  <a:pt x="4243316" y="1721185"/>
                  <a:pt x="4226173" y="1763287"/>
                </a:cubicBezTo>
                <a:cubicBezTo>
                  <a:pt x="4218932" y="1781194"/>
                  <a:pt x="4224076" y="1804816"/>
                  <a:pt x="4225981" y="1825393"/>
                </a:cubicBezTo>
                <a:cubicBezTo>
                  <a:pt x="4227504" y="1840441"/>
                  <a:pt x="4236078" y="1854920"/>
                  <a:pt x="4236078" y="1869780"/>
                </a:cubicBezTo>
                <a:cubicBezTo>
                  <a:pt x="4236078" y="1909408"/>
                  <a:pt x="4246174" y="1944649"/>
                  <a:pt x="4266749" y="1978940"/>
                </a:cubicBezTo>
                <a:cubicBezTo>
                  <a:pt x="4274749" y="1992279"/>
                  <a:pt x="4269416" y="2013043"/>
                  <a:pt x="4271512" y="2030378"/>
                </a:cubicBezTo>
                <a:cubicBezTo>
                  <a:pt x="4273987" y="2048668"/>
                  <a:pt x="4276274" y="2067525"/>
                  <a:pt x="4281800" y="2085054"/>
                </a:cubicBezTo>
                <a:cubicBezTo>
                  <a:pt x="4296278" y="2130393"/>
                  <a:pt x="4312661" y="2175163"/>
                  <a:pt x="4327901" y="2220312"/>
                </a:cubicBezTo>
                <a:cubicBezTo>
                  <a:pt x="4340476" y="2257459"/>
                  <a:pt x="4330569" y="2294039"/>
                  <a:pt x="4325236" y="2330806"/>
                </a:cubicBezTo>
                <a:cubicBezTo>
                  <a:pt x="4321805" y="2353859"/>
                  <a:pt x="4313613" y="2375383"/>
                  <a:pt x="4325807" y="2401292"/>
                </a:cubicBezTo>
                <a:cubicBezTo>
                  <a:pt x="4337427" y="2426059"/>
                  <a:pt x="4334759" y="2457492"/>
                  <a:pt x="4341047" y="2485307"/>
                </a:cubicBezTo>
                <a:cubicBezTo>
                  <a:pt x="4346380" y="2508742"/>
                  <a:pt x="4354954" y="2531409"/>
                  <a:pt x="4363336" y="2554079"/>
                </a:cubicBezTo>
                <a:cubicBezTo>
                  <a:pt x="4374768" y="2584942"/>
                  <a:pt x="4386767" y="2615421"/>
                  <a:pt x="4381054" y="2649143"/>
                </a:cubicBezTo>
                <a:cubicBezTo>
                  <a:pt x="4374575" y="2687436"/>
                  <a:pt x="4398960" y="2713723"/>
                  <a:pt x="4415154" y="2743826"/>
                </a:cubicBezTo>
                <a:cubicBezTo>
                  <a:pt x="4426202" y="2764590"/>
                  <a:pt x="4434395" y="2787259"/>
                  <a:pt x="4441254" y="2809930"/>
                </a:cubicBezTo>
                <a:cubicBezTo>
                  <a:pt x="4450207" y="2840219"/>
                  <a:pt x="4455542" y="2871462"/>
                  <a:pt x="4464304" y="2901943"/>
                </a:cubicBezTo>
                <a:cubicBezTo>
                  <a:pt x="4477448" y="2948047"/>
                  <a:pt x="4487736" y="2994722"/>
                  <a:pt x="4480497" y="3042728"/>
                </a:cubicBezTo>
                <a:cubicBezTo>
                  <a:pt x="4477259" y="3064827"/>
                  <a:pt x="4477448" y="3085403"/>
                  <a:pt x="4482212" y="3107500"/>
                </a:cubicBezTo>
                <a:cubicBezTo>
                  <a:pt x="4490023" y="3143695"/>
                  <a:pt x="4490976" y="3180844"/>
                  <a:pt x="4520122" y="3209993"/>
                </a:cubicBezTo>
                <a:cubicBezTo>
                  <a:pt x="4530410" y="3220280"/>
                  <a:pt x="4533076" y="3238758"/>
                  <a:pt x="4538410" y="3253809"/>
                </a:cubicBezTo>
                <a:cubicBezTo>
                  <a:pt x="4544699" y="3271145"/>
                  <a:pt x="4541459" y="3283908"/>
                  <a:pt x="4523170" y="3293244"/>
                </a:cubicBezTo>
                <a:cubicBezTo>
                  <a:pt x="4514979" y="3297434"/>
                  <a:pt x="4506978" y="3309437"/>
                  <a:pt x="4505643" y="3318771"/>
                </a:cubicBezTo>
                <a:cubicBezTo>
                  <a:pt x="4501643" y="3346776"/>
                  <a:pt x="4507549" y="3372495"/>
                  <a:pt x="4520504" y="3399546"/>
                </a:cubicBezTo>
                <a:cubicBezTo>
                  <a:pt x="4532697" y="3424883"/>
                  <a:pt x="4531362" y="3456508"/>
                  <a:pt x="4536124" y="3485275"/>
                </a:cubicBezTo>
                <a:cubicBezTo>
                  <a:pt x="4539554" y="3505657"/>
                  <a:pt x="4546602" y="3526042"/>
                  <a:pt x="4546602" y="3546617"/>
                </a:cubicBezTo>
                <a:cubicBezTo>
                  <a:pt x="4546602" y="3572146"/>
                  <a:pt x="4540506" y="3597482"/>
                  <a:pt x="4538221" y="3623201"/>
                </a:cubicBezTo>
                <a:cubicBezTo>
                  <a:pt x="4536316" y="3643204"/>
                  <a:pt x="4537079" y="3663589"/>
                  <a:pt x="4534792" y="3683591"/>
                </a:cubicBezTo>
                <a:cubicBezTo>
                  <a:pt x="4533076" y="3699976"/>
                  <a:pt x="4528696" y="3716168"/>
                  <a:pt x="4525077" y="3732361"/>
                </a:cubicBezTo>
                <a:cubicBezTo>
                  <a:pt x="4523742" y="3738267"/>
                  <a:pt x="4518597" y="3744173"/>
                  <a:pt x="4519359" y="3749506"/>
                </a:cubicBezTo>
                <a:cubicBezTo>
                  <a:pt x="4527552" y="3802467"/>
                  <a:pt x="4490976" y="3840569"/>
                  <a:pt x="4474782" y="3885338"/>
                </a:cubicBezTo>
                <a:cubicBezTo>
                  <a:pt x="4457636" y="3932394"/>
                  <a:pt x="4431347" y="3977925"/>
                  <a:pt x="4439157" y="4030503"/>
                </a:cubicBezTo>
                <a:cubicBezTo>
                  <a:pt x="4443919" y="4062318"/>
                  <a:pt x="4454971" y="4092989"/>
                  <a:pt x="4461639" y="4124614"/>
                </a:cubicBezTo>
                <a:cubicBezTo>
                  <a:pt x="4463924" y="4135854"/>
                  <a:pt x="4463542" y="4148427"/>
                  <a:pt x="4461256" y="4159667"/>
                </a:cubicBezTo>
                <a:cubicBezTo>
                  <a:pt x="4450777" y="4213961"/>
                  <a:pt x="4449253" y="4267493"/>
                  <a:pt x="4466400" y="4320837"/>
                </a:cubicBezTo>
                <a:cubicBezTo>
                  <a:pt x="4469259" y="4329979"/>
                  <a:pt x="4471924" y="4339695"/>
                  <a:pt x="4471924" y="4349222"/>
                </a:cubicBezTo>
                <a:cubicBezTo>
                  <a:pt x="4471924" y="4401419"/>
                  <a:pt x="4467924" y="4452665"/>
                  <a:pt x="4449253" y="4502579"/>
                </a:cubicBezTo>
                <a:cubicBezTo>
                  <a:pt x="4442967" y="4519343"/>
                  <a:pt x="4446967" y="4539728"/>
                  <a:pt x="4445443" y="4558207"/>
                </a:cubicBezTo>
                <a:cubicBezTo>
                  <a:pt x="4444111" y="4575351"/>
                  <a:pt x="4443539" y="4592878"/>
                  <a:pt x="4439157" y="4609452"/>
                </a:cubicBezTo>
                <a:cubicBezTo>
                  <a:pt x="4432681" y="4633647"/>
                  <a:pt x="4431919" y="4656126"/>
                  <a:pt x="4437633" y="4681083"/>
                </a:cubicBezTo>
                <a:cubicBezTo>
                  <a:pt x="4442967" y="4704895"/>
                  <a:pt x="4440301" y="4730614"/>
                  <a:pt x="4440491" y="4755381"/>
                </a:cubicBezTo>
                <a:cubicBezTo>
                  <a:pt x="4440681" y="4783004"/>
                  <a:pt x="4440871" y="4810627"/>
                  <a:pt x="4439919" y="4838250"/>
                </a:cubicBezTo>
                <a:cubicBezTo>
                  <a:pt x="4439539" y="4849300"/>
                  <a:pt x="4431919" y="4861873"/>
                  <a:pt x="4434967" y="4871019"/>
                </a:cubicBezTo>
                <a:cubicBezTo>
                  <a:pt x="4445254" y="4900546"/>
                  <a:pt x="4432872" y="4930075"/>
                  <a:pt x="4438395" y="4959602"/>
                </a:cubicBezTo>
                <a:cubicBezTo>
                  <a:pt x="4441254" y="4974082"/>
                  <a:pt x="4433444" y="4990465"/>
                  <a:pt x="4432681" y="5006086"/>
                </a:cubicBezTo>
                <a:cubicBezTo>
                  <a:pt x="4431347" y="5031614"/>
                  <a:pt x="4431919" y="5057141"/>
                  <a:pt x="4431537" y="5082670"/>
                </a:cubicBezTo>
                <a:cubicBezTo>
                  <a:pt x="4431347" y="5091052"/>
                  <a:pt x="4430585" y="5099245"/>
                  <a:pt x="4430202" y="5107627"/>
                </a:cubicBezTo>
                <a:cubicBezTo>
                  <a:pt x="4429823" y="5115057"/>
                  <a:pt x="4428108" y="5122867"/>
                  <a:pt x="4429440" y="5129916"/>
                </a:cubicBezTo>
                <a:cubicBezTo>
                  <a:pt x="4434205" y="5155445"/>
                  <a:pt x="4442016" y="5180591"/>
                  <a:pt x="4445063" y="5206308"/>
                </a:cubicBezTo>
                <a:cubicBezTo>
                  <a:pt x="4447729" y="5228597"/>
                  <a:pt x="4444111" y="5251650"/>
                  <a:pt x="4446015" y="5274129"/>
                </a:cubicBezTo>
                <a:cubicBezTo>
                  <a:pt x="4449253" y="5313754"/>
                  <a:pt x="4454971" y="5353379"/>
                  <a:pt x="4458589" y="5393005"/>
                </a:cubicBezTo>
                <a:cubicBezTo>
                  <a:pt x="4459351" y="5401579"/>
                  <a:pt x="4454587" y="5410531"/>
                  <a:pt x="4454207" y="5419295"/>
                </a:cubicBezTo>
                <a:cubicBezTo>
                  <a:pt x="4453255" y="5446728"/>
                  <a:pt x="4453063" y="5474161"/>
                  <a:pt x="4452493" y="5501594"/>
                </a:cubicBezTo>
                <a:cubicBezTo>
                  <a:pt x="4452301" y="5517215"/>
                  <a:pt x="4452873" y="5533027"/>
                  <a:pt x="4451160" y="5548460"/>
                </a:cubicBezTo>
                <a:cubicBezTo>
                  <a:pt x="4448873" y="5568842"/>
                  <a:pt x="4445443" y="5587321"/>
                  <a:pt x="4460304" y="5606372"/>
                </a:cubicBezTo>
                <a:cubicBezTo>
                  <a:pt x="4483354" y="5635711"/>
                  <a:pt x="4474400" y="5673050"/>
                  <a:pt x="4479734" y="5706959"/>
                </a:cubicBezTo>
                <a:cubicBezTo>
                  <a:pt x="4481069" y="5715723"/>
                  <a:pt x="4481259" y="5724678"/>
                  <a:pt x="4482782" y="5733440"/>
                </a:cubicBezTo>
                <a:cubicBezTo>
                  <a:pt x="4485641" y="5749634"/>
                  <a:pt x="4488879" y="5765635"/>
                  <a:pt x="4492119" y="5781830"/>
                </a:cubicBezTo>
                <a:cubicBezTo>
                  <a:pt x="4492690" y="5784686"/>
                  <a:pt x="4492881" y="5787924"/>
                  <a:pt x="4493834" y="5790592"/>
                </a:cubicBezTo>
                <a:cubicBezTo>
                  <a:pt x="4501833" y="5815169"/>
                  <a:pt x="4510977" y="5839361"/>
                  <a:pt x="4517455" y="5864318"/>
                </a:cubicBezTo>
                <a:cubicBezTo>
                  <a:pt x="4520695" y="5876511"/>
                  <a:pt x="4521076" y="5890037"/>
                  <a:pt x="4519359" y="5902610"/>
                </a:cubicBezTo>
                <a:cubicBezTo>
                  <a:pt x="4514407" y="5939377"/>
                  <a:pt x="4512311" y="5975764"/>
                  <a:pt x="4519551" y="6012723"/>
                </a:cubicBezTo>
                <a:cubicBezTo>
                  <a:pt x="4522408" y="6027392"/>
                  <a:pt x="4517645" y="6043776"/>
                  <a:pt x="4515931" y="6059397"/>
                </a:cubicBezTo>
                <a:cubicBezTo>
                  <a:pt x="4511360" y="6096736"/>
                  <a:pt x="4506405" y="6134075"/>
                  <a:pt x="4502025" y="6171605"/>
                </a:cubicBezTo>
                <a:cubicBezTo>
                  <a:pt x="4499358" y="6195037"/>
                  <a:pt x="4497833" y="6218660"/>
                  <a:pt x="4495167" y="6242093"/>
                </a:cubicBezTo>
                <a:cubicBezTo>
                  <a:pt x="4491927" y="6269144"/>
                  <a:pt x="4486975" y="6296005"/>
                  <a:pt x="4484306" y="6323058"/>
                </a:cubicBezTo>
                <a:cubicBezTo>
                  <a:pt x="4481259" y="6353919"/>
                  <a:pt x="4480688" y="6384972"/>
                  <a:pt x="4477448" y="6415833"/>
                </a:cubicBezTo>
                <a:cubicBezTo>
                  <a:pt x="4471162" y="6472225"/>
                  <a:pt x="4463733" y="6528424"/>
                  <a:pt x="4456683" y="6584812"/>
                </a:cubicBezTo>
                <a:cubicBezTo>
                  <a:pt x="4449825" y="6639488"/>
                  <a:pt x="4443729" y="6694164"/>
                  <a:pt x="4435157" y="6748458"/>
                </a:cubicBezTo>
                <a:cubicBezTo>
                  <a:pt x="4431537" y="6771319"/>
                  <a:pt x="4421630" y="6793035"/>
                  <a:pt x="4416106" y="6815516"/>
                </a:cubicBezTo>
                <a:lnTo>
                  <a:pt x="4406407" y="6858000"/>
                </a:lnTo>
                <a:lnTo>
                  <a:pt x="4234154" y="6858000"/>
                </a:lnTo>
                <a:lnTo>
                  <a:pt x="0" y="6858000"/>
                </a:lnTo>
                <a:lnTo>
                  <a:pt x="0" y="2"/>
                </a:lnTo>
                <a:lnTo>
                  <a:pt x="3741092" y="1"/>
                </a:lnTo>
                <a:lnTo>
                  <a:pt x="3743810" y="21486"/>
                </a:lnTo>
                <a:close/>
              </a:path>
            </a:pathLst>
          </a:custGeom>
          <a:noFill/>
          <a:effectLst/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57CD3C09-B000-DA4D-56EF-7C8656B9D3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7EC2620-5FB8-43FF-DC95-775F80414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FF772E4-2A72-30AC-8157-60CE1EFBD5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A1E6A7-0C0E-39FF-73D9-745A49F5CF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32400" y="1394461"/>
            <a:ext cx="6517639" cy="5095660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Nightmares</a:t>
            </a:r>
          </a:p>
          <a:p>
            <a:r>
              <a:rPr lang="en-US" dirty="0">
                <a:solidFill>
                  <a:schemeClr val="bg1"/>
                </a:solidFill>
              </a:rPr>
              <a:t>Difficulty concentrating and remembering things</a:t>
            </a:r>
          </a:p>
          <a:p>
            <a:r>
              <a:rPr lang="en-US" dirty="0">
                <a:solidFill>
                  <a:schemeClr val="bg1"/>
                </a:solidFill>
              </a:rPr>
              <a:t>Mood swings</a:t>
            </a:r>
          </a:p>
          <a:p>
            <a:r>
              <a:rPr lang="en-US" dirty="0">
                <a:solidFill>
                  <a:schemeClr val="bg1"/>
                </a:solidFill>
              </a:rPr>
              <a:t>Social isolation and withdrawal</a:t>
            </a:r>
          </a:p>
          <a:p>
            <a:r>
              <a:rPr lang="en-US" dirty="0">
                <a:solidFill>
                  <a:schemeClr val="bg1"/>
                </a:solidFill>
              </a:rPr>
              <a:t>Lack of interest in previously enjoyed activities</a:t>
            </a:r>
          </a:p>
          <a:p>
            <a:r>
              <a:rPr lang="en-US" dirty="0">
                <a:solidFill>
                  <a:schemeClr val="bg1"/>
                </a:solidFill>
              </a:rPr>
              <a:t>Easily startled</a:t>
            </a:r>
          </a:p>
          <a:p>
            <a:r>
              <a:rPr lang="en-US" dirty="0">
                <a:solidFill>
                  <a:schemeClr val="bg1"/>
                </a:solidFill>
              </a:rPr>
              <a:t>Edginess and extreme alertness</a:t>
            </a:r>
          </a:p>
          <a:p>
            <a:r>
              <a:rPr lang="en-US" dirty="0">
                <a:solidFill>
                  <a:schemeClr val="bg1"/>
                </a:solidFill>
              </a:rPr>
              <a:t>Change in eating and sleeping patterns</a:t>
            </a:r>
          </a:p>
          <a:p>
            <a:r>
              <a:rPr lang="en-US" dirty="0">
                <a:solidFill>
                  <a:schemeClr val="bg1"/>
                </a:solidFill>
              </a:rPr>
              <a:t>Guilt and shame</a:t>
            </a:r>
          </a:p>
          <a:p>
            <a:r>
              <a:rPr lang="en-US" dirty="0">
                <a:solidFill>
                  <a:schemeClr val="bg1"/>
                </a:solidFill>
              </a:rPr>
              <a:t>Irritability</a:t>
            </a:r>
          </a:p>
          <a:p>
            <a:r>
              <a:rPr lang="en-US" dirty="0">
                <a:solidFill>
                  <a:schemeClr val="bg1"/>
                </a:solidFill>
              </a:rPr>
              <a:t>Anger</a:t>
            </a:r>
          </a:p>
          <a:p>
            <a:r>
              <a:rPr lang="en-US" dirty="0">
                <a:solidFill>
                  <a:schemeClr val="bg1"/>
                </a:solidFill>
              </a:rPr>
              <a:t>Anxiety</a:t>
            </a:r>
          </a:p>
          <a:p>
            <a:pPr marL="0"/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61" name="Rectangle 4160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AFF530-E029-4197-28EC-4590698A8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1" y="902961"/>
            <a:ext cx="4302486" cy="731696"/>
          </a:xfrm>
        </p:spPr>
        <p:txBody>
          <a:bodyPr>
            <a:normAutofit fontScale="90000"/>
          </a:bodyPr>
          <a:lstStyle/>
          <a:p>
            <a:r>
              <a:rPr lang="en-US" sz="4000" b="1" u="sng" dirty="0">
                <a:ln w="22225">
                  <a:solidFill>
                    <a:srgbClr val="FFFFFF"/>
                  </a:solidFill>
                </a:ln>
              </a:rPr>
              <a:t>RESOURCES</a:t>
            </a:r>
            <a:br>
              <a:rPr lang="en-US" sz="4000" b="1" u="sng" dirty="0">
                <a:ln w="22225">
                  <a:solidFill>
                    <a:srgbClr val="FFFFFF"/>
                  </a:solidFill>
                </a:ln>
              </a:rPr>
            </a:br>
            <a:br>
              <a:rPr lang="en-US" sz="4000" b="1" u="sng" dirty="0">
                <a:ln w="22225">
                  <a:solidFill>
                    <a:srgbClr val="FFFFFF"/>
                  </a:solidFill>
                </a:ln>
              </a:rPr>
            </a:br>
            <a:r>
              <a:rPr lang="en-US" sz="4000" b="1" u="sng" dirty="0">
                <a:ln w="22225">
                  <a:solidFill>
                    <a:srgbClr val="FFFFFF"/>
                  </a:solidFill>
                </a:ln>
              </a:rPr>
              <a:t>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7F6AC-4EE7-26AE-0216-B3172D401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1" y="2308860"/>
            <a:ext cx="3799425" cy="314324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dirty="0">
                <a:hlinkClick r:id="rId3"/>
              </a:rPr>
              <a:t>https://news.vt.edu/articles/2025/03/cals-jarome-bystander-ptsd.html</a:t>
            </a: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dirty="0">
                <a:hlinkClick r:id="rId4"/>
              </a:rPr>
              <a:t>https://www.healthline.com/health/mental-health/ptsd-brain-vs-normal-brain</a:t>
            </a: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dirty="0">
                <a:hlinkClick r:id="rId5"/>
              </a:rPr>
              <a:t>https://pmc.ncbi.nlm.nih.gov/articles/PMC3181836/</a:t>
            </a: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</p:txBody>
      </p:sp>
      <p:pic>
        <p:nvPicPr>
          <p:cNvPr id="4104" name="Picture 8" descr="Self-Care and Trauma | Danielle Rousseau">
            <a:extLst>
              <a:ext uri="{FF2B5EF4-FFF2-40B4-BE49-F238E27FC236}">
                <a16:creationId xmlns:a16="http://schemas.microsoft.com/office/drawing/2014/main" id="{0F7594B0-1F51-706C-4B83-3ACFF88C2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"/>
          <a:stretch>
            <a:fillRect/>
          </a:stretch>
        </p:blipFill>
        <p:spPr bwMode="auto">
          <a:xfrm>
            <a:off x="5010386" y="10"/>
            <a:ext cx="7181613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0466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6521A1-5BE8-1FD8-68F9-3F03CB454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61" name="Rectangle 4160">
            <a:extLst>
              <a:ext uri="{FF2B5EF4-FFF2-40B4-BE49-F238E27FC236}">
                <a16:creationId xmlns:a16="http://schemas.microsoft.com/office/drawing/2014/main" id="{C75DFA8D-1983-BC6C-BE74-144F87C98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 descr="Recommended Books Relevant to Complex Trauma – Complex Trauma Resources">
            <a:extLst>
              <a:ext uri="{FF2B5EF4-FFF2-40B4-BE49-F238E27FC236}">
                <a16:creationId xmlns:a16="http://schemas.microsoft.com/office/drawing/2014/main" id="{3957BB09-3713-B2A3-E012-E6041D8D0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839" y="181224"/>
            <a:ext cx="2057718" cy="289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The Complex PTSD Coping Skills Workbook: An Evidence-Based Approach to  Manage Fear and Anger, Build Confidence, and Reclaim Your Identity by  Tamara McClintock Greenberg | Goodreads">
            <a:extLst>
              <a:ext uri="{FF2B5EF4-FFF2-40B4-BE49-F238E27FC236}">
                <a16:creationId xmlns:a16="http://schemas.microsoft.com/office/drawing/2014/main" id="{5E3FCCB2-B9A7-9C11-D519-F950D32E9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555" y="181224"/>
            <a:ext cx="2477890" cy="309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The Complex PTSD Workbook: A Mind-Body Approach to Regaining Emotional  Control and Becoming Whole eBook : Schwartz, Arielle, Knipe PhD, Jim:  Amazon.in: Kindle Store">
            <a:extLst>
              <a:ext uri="{FF2B5EF4-FFF2-40B4-BE49-F238E27FC236}">
                <a16:creationId xmlns:a16="http://schemas.microsoft.com/office/drawing/2014/main" id="{14F37D66-7E90-9F6B-027F-DECC933E1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923" y="181224"/>
            <a:ext cx="2345103" cy="289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Recommended Books Relevant to Complex Trauma – Complex Trauma Resources">
            <a:extLst>
              <a:ext uri="{FF2B5EF4-FFF2-40B4-BE49-F238E27FC236}">
                <a16:creationId xmlns:a16="http://schemas.microsoft.com/office/drawing/2014/main" id="{04EA6F8E-5BFC-276F-6836-4F8E029A0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98" y="242737"/>
            <a:ext cx="2206802" cy="303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Top Seven Must Read Books in Somatic Psychology">
            <a:extLst>
              <a:ext uri="{FF2B5EF4-FFF2-40B4-BE49-F238E27FC236}">
                <a16:creationId xmlns:a16="http://schemas.microsoft.com/office/drawing/2014/main" id="{135D7516-A7C5-4909-9A18-B022C142D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694" y="77309"/>
            <a:ext cx="2314969" cy="320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0" name="Picture 12" descr="Six Books To Help You Thrive With PTSD - Body &amp; Mind Online">
            <a:extLst>
              <a:ext uri="{FF2B5EF4-FFF2-40B4-BE49-F238E27FC236}">
                <a16:creationId xmlns:a16="http://schemas.microsoft.com/office/drawing/2014/main" id="{42C8D3CB-2617-30C0-3B4E-9C666F318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701" y="3278587"/>
            <a:ext cx="2400801" cy="360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2" name="Picture 14" descr="Mindfulness For Warriors: Empowering First Responders to Reduce Stress and  Build Resilience by Kim Colegrove | Goodreads">
            <a:extLst>
              <a:ext uri="{FF2B5EF4-FFF2-40B4-BE49-F238E27FC236}">
                <a16:creationId xmlns:a16="http://schemas.microsoft.com/office/drawing/2014/main" id="{58FEB9EC-BF15-0FBE-BC31-144299217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368" y="3349660"/>
            <a:ext cx="2521870" cy="353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4" name="Picture 16" descr="After Trauma: Lessons on Overcoming from a First Responder Turned Crisis  Counselor: Rothrock, Ali W., Schumann, Taylor S.: 9781506480633:  Amazon.com: ...">
            <a:extLst>
              <a:ext uri="{FF2B5EF4-FFF2-40B4-BE49-F238E27FC236}">
                <a16:creationId xmlns:a16="http://schemas.microsoft.com/office/drawing/2014/main" id="{6926B94A-5BC8-B05F-37DD-5B74AE087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515" y="3329938"/>
            <a:ext cx="2430279" cy="350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6" name="Picture 18" descr="Books - First Responder Support Network">
            <a:extLst>
              <a:ext uri="{FF2B5EF4-FFF2-40B4-BE49-F238E27FC236}">
                <a16:creationId xmlns:a16="http://schemas.microsoft.com/office/drawing/2014/main" id="{7E045ABA-72AC-F4CA-1967-59224A6D3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62" y="3598485"/>
            <a:ext cx="2238685" cy="335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8" name="Picture 20" descr="Mental Health Awareness: Self-Care for First Responders - Firehall Bookstore">
            <a:extLst>
              <a:ext uri="{FF2B5EF4-FFF2-40B4-BE49-F238E27FC236}">
                <a16:creationId xmlns:a16="http://schemas.microsoft.com/office/drawing/2014/main" id="{604AEC41-1A0D-8018-105A-F28B2DD22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147" y="3365685"/>
            <a:ext cx="2584061" cy="365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270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1CFDF6-6643-4BD7-BE12-05AFE4474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C3D6EC93-F369-413E-AA67-5D4104161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8FBC3282-49DD-3274-2B49-55591EA30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641752"/>
            <a:ext cx="4394200" cy="13234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u="sng" dirty="0">
                <a:solidFill>
                  <a:schemeClr val="bg1"/>
                </a:solidFill>
              </a:rPr>
              <a:t>Post Traumatic Stress Disorder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78F270-E787-E0A4-25A2-F01CF98925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3146400"/>
            <a:ext cx="4394200" cy="318582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A more prolonged reaction to trauma, with symptoms lasting for over a month, potentially lifelong, which may significantly impair an individual’s functioning and quality of life.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chemeClr val="bg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*Women more likely to be affected than men</a:t>
            </a:r>
          </a:p>
        </p:txBody>
      </p:sp>
      <p:pic>
        <p:nvPicPr>
          <p:cNvPr id="3" name="Google Shape;90;g2bd81ba4eba_0_30" descr=" ">
            <a:extLst>
              <a:ext uri="{FF2B5EF4-FFF2-40B4-BE49-F238E27FC236}">
                <a16:creationId xmlns:a16="http://schemas.microsoft.com/office/drawing/2014/main" id="{F2D132C0-1C0C-B2BA-D630-12FFFC48D21E}"/>
              </a:ext>
            </a:extLst>
          </p:cNvPr>
          <p:cNvPicPr preferRelativeResize="0"/>
          <p:nvPr/>
        </p:nvPicPr>
        <p:blipFill rotWithShape="1">
          <a:blip r:embed="rId3"/>
          <a:srcRect l="3741" r="12215" b="-2"/>
          <a:stretch>
            <a:fillRect/>
          </a:stretch>
        </p:blipFill>
        <p:spPr>
          <a:xfrm>
            <a:off x="5752193" y="10"/>
            <a:ext cx="6439807" cy="6857989"/>
          </a:xfrm>
          <a:custGeom>
            <a:avLst/>
            <a:gdLst/>
            <a:ahLst/>
            <a:cxnLst/>
            <a:rect l="l" t="t" r="r" b="b"/>
            <a:pathLst>
              <a:path w="643980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1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2" y="528850"/>
                  <a:pt x="335479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1" y="612658"/>
                </a:lnTo>
                <a:cubicBezTo>
                  <a:pt x="358988" y="604728"/>
                  <a:pt x="357231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7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4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439807" y="0"/>
                </a:lnTo>
                <a:lnTo>
                  <a:pt x="643980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1" y="6796804"/>
                </a:lnTo>
                <a:cubicBezTo>
                  <a:pt x="32162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6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8" y="6463490"/>
                </a:cubicBezTo>
                <a:cubicBezTo>
                  <a:pt x="116555" y="6431292"/>
                  <a:pt x="131034" y="6400429"/>
                  <a:pt x="146085" y="6363664"/>
                </a:cubicBezTo>
                <a:cubicBezTo>
                  <a:pt x="142274" y="6350899"/>
                  <a:pt x="131986" y="6331277"/>
                  <a:pt x="131034" y="6311084"/>
                </a:cubicBezTo>
                <a:cubicBezTo>
                  <a:pt x="127795" y="6246121"/>
                  <a:pt x="145512" y="6185351"/>
                  <a:pt x="173519" y="6127247"/>
                </a:cubicBezTo>
                <a:cubicBezTo>
                  <a:pt x="181900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7" y="6056948"/>
                </a:cubicBezTo>
                <a:cubicBezTo>
                  <a:pt x="243432" y="6050282"/>
                  <a:pt x="242862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0" y="5900735"/>
                  <a:pt x="264199" y="5897114"/>
                </a:cubicBezTo>
                <a:cubicBezTo>
                  <a:pt x="268199" y="5891590"/>
                  <a:pt x="274296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9" y="5779191"/>
                  <a:pt x="299822" y="5771953"/>
                  <a:pt x="302870" y="5765474"/>
                </a:cubicBezTo>
                <a:cubicBezTo>
                  <a:pt x="305728" y="5759378"/>
                  <a:pt x="310682" y="5754234"/>
                  <a:pt x="313730" y="5748136"/>
                </a:cubicBezTo>
                <a:cubicBezTo>
                  <a:pt x="321921" y="5731564"/>
                  <a:pt x="329541" y="5714607"/>
                  <a:pt x="338685" y="5695178"/>
                </a:cubicBezTo>
                <a:cubicBezTo>
                  <a:pt x="321541" y="5684320"/>
                  <a:pt x="331258" y="5669647"/>
                  <a:pt x="339449" y="5651360"/>
                </a:cubicBezTo>
                <a:cubicBezTo>
                  <a:pt x="347831" y="5632691"/>
                  <a:pt x="350497" y="5611164"/>
                  <a:pt x="353546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4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1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1" y="4346201"/>
                  <a:pt x="391265" y="4340674"/>
                  <a:pt x="392218" y="4335722"/>
                </a:cubicBezTo>
                <a:cubicBezTo>
                  <a:pt x="401743" y="4281810"/>
                  <a:pt x="387837" y="4231324"/>
                  <a:pt x="369547" y="4181603"/>
                </a:cubicBezTo>
                <a:cubicBezTo>
                  <a:pt x="367642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5" y="4078159"/>
                  <a:pt x="348211" y="4040058"/>
                  <a:pt x="331447" y="4003861"/>
                </a:cubicBezTo>
                <a:cubicBezTo>
                  <a:pt x="314493" y="3967091"/>
                  <a:pt x="300203" y="3932993"/>
                  <a:pt x="317350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2" y="3799258"/>
                  <a:pt x="307442" y="3784397"/>
                </a:cubicBezTo>
                <a:cubicBezTo>
                  <a:pt x="307442" y="3744770"/>
                  <a:pt x="297346" y="3709529"/>
                  <a:pt x="276771" y="3675238"/>
                </a:cubicBezTo>
                <a:cubicBezTo>
                  <a:pt x="268770" y="3661899"/>
                  <a:pt x="274105" y="3641134"/>
                  <a:pt x="272009" y="3623799"/>
                </a:cubicBezTo>
                <a:cubicBezTo>
                  <a:pt x="269533" y="3605509"/>
                  <a:pt x="267247" y="3586653"/>
                  <a:pt x="261721" y="3569124"/>
                </a:cubicBezTo>
                <a:cubicBezTo>
                  <a:pt x="247242" y="3523785"/>
                  <a:pt x="230859" y="3479015"/>
                  <a:pt x="215618" y="3433866"/>
                </a:cubicBezTo>
                <a:cubicBezTo>
                  <a:pt x="203045" y="3396719"/>
                  <a:pt x="212952" y="3360139"/>
                  <a:pt x="218285" y="3323372"/>
                </a:cubicBezTo>
                <a:cubicBezTo>
                  <a:pt x="221716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4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6" y="2966742"/>
                  <a:pt x="144561" y="2940455"/>
                  <a:pt x="128367" y="2910353"/>
                </a:cubicBezTo>
                <a:cubicBezTo>
                  <a:pt x="117318" y="2889587"/>
                  <a:pt x="109126" y="2866918"/>
                  <a:pt x="102267" y="2844248"/>
                </a:cubicBezTo>
                <a:cubicBezTo>
                  <a:pt x="93313" y="2813958"/>
                  <a:pt x="87978" y="2782716"/>
                  <a:pt x="79217" y="2752235"/>
                </a:cubicBezTo>
                <a:cubicBezTo>
                  <a:pt x="66072" y="2706131"/>
                  <a:pt x="55784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2" y="2360933"/>
                </a:cubicBezTo>
                <a:cubicBezTo>
                  <a:pt x="28541" y="2356744"/>
                  <a:pt x="36543" y="2344741"/>
                  <a:pt x="37878" y="2335405"/>
                </a:cubicBezTo>
                <a:cubicBezTo>
                  <a:pt x="41877" y="2307402"/>
                  <a:pt x="35972" y="2281683"/>
                  <a:pt x="23017" y="2254633"/>
                </a:cubicBezTo>
                <a:cubicBezTo>
                  <a:pt x="10825" y="2229296"/>
                  <a:pt x="12159" y="2197670"/>
                  <a:pt x="7395" y="2168903"/>
                </a:cubicBezTo>
                <a:cubicBezTo>
                  <a:pt x="5681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6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70" y="1851709"/>
                  <a:pt x="52545" y="1813610"/>
                  <a:pt x="68738" y="1768838"/>
                </a:cubicBezTo>
                <a:cubicBezTo>
                  <a:pt x="85885" y="1721785"/>
                  <a:pt x="112174" y="1676253"/>
                  <a:pt x="104364" y="1623675"/>
                </a:cubicBezTo>
                <a:cubicBezTo>
                  <a:pt x="99601" y="1591859"/>
                  <a:pt x="88551" y="1561189"/>
                  <a:pt x="81883" y="1529563"/>
                </a:cubicBezTo>
                <a:cubicBezTo>
                  <a:pt x="79597" y="1518324"/>
                  <a:pt x="79979" y="1505751"/>
                  <a:pt x="82264" y="1494509"/>
                </a:cubicBezTo>
                <a:cubicBezTo>
                  <a:pt x="92744" y="1440216"/>
                  <a:pt x="94267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7" y="1151600"/>
                </a:cubicBezTo>
                <a:cubicBezTo>
                  <a:pt x="100554" y="1134834"/>
                  <a:pt x="96553" y="1114449"/>
                  <a:pt x="98078" y="1095972"/>
                </a:cubicBezTo>
                <a:cubicBezTo>
                  <a:pt x="99409" y="1078826"/>
                  <a:pt x="99981" y="1061298"/>
                  <a:pt x="104364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4" y="949281"/>
                  <a:pt x="103220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7" y="694576"/>
                </a:cubicBezTo>
                <a:cubicBezTo>
                  <a:pt x="102267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1" y="531310"/>
                  <a:pt x="114081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7" y="340425"/>
                  <a:pt x="88551" y="300800"/>
                  <a:pt x="84930" y="261173"/>
                </a:cubicBezTo>
                <a:cubicBezTo>
                  <a:pt x="84168" y="252600"/>
                  <a:pt x="88934" y="243648"/>
                  <a:pt x="89314" y="234883"/>
                </a:cubicBezTo>
                <a:cubicBezTo>
                  <a:pt x="90266" y="207450"/>
                  <a:pt x="90457" y="180017"/>
                  <a:pt x="91027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7" y="85336"/>
                  <a:pt x="98078" y="66857"/>
                  <a:pt x="83217" y="47806"/>
                </a:cubicBezTo>
                <a:cubicBezTo>
                  <a:pt x="77453" y="40471"/>
                  <a:pt x="73691" y="32636"/>
                  <a:pt x="71207" y="24480"/>
                </a:cubicBezTo>
                <a:close/>
              </a:path>
            </a:pathLst>
          </a:custGeom>
          <a:noFill/>
          <a:effectLst>
            <a:outerShdw blurRad="381000" dist="152400" dir="10800000" algn="tr" rotWithShape="0">
              <a:prstClr val="black">
                <a:alpha val="10000"/>
              </a:prstClr>
            </a:outerShdw>
          </a:effectLst>
        </p:spPr>
      </p:pic>
      <p:grpSp>
        <p:nvGrpSpPr>
          <p:cNvPr id="95" name="Group 94">
            <a:extLst>
              <a:ext uri="{FF2B5EF4-FFF2-40B4-BE49-F238E27FC236}">
                <a16:creationId xmlns:a16="http://schemas.microsoft.com/office/drawing/2014/main" id="{4EA04677-6B2C-40F4-975C-ED9196552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6" y="0"/>
            <a:ext cx="874718" cy="6857455"/>
            <a:chOff x="5632356" y="0"/>
            <a:chExt cx="874718" cy="6857455"/>
          </a:xfrm>
        </p:grpSpPr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3F1ABE2E-F19F-4BD3-B0FA-8A2D8885B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6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86D0F14-D449-4833-830D-A382829E2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6023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435193-3DAB-75D0-DB5E-AECE7D165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A9A2679E-1B30-831E-650F-D4D9D9573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19FF80A4-A588-FCCB-ABF4-78EA30839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698" y="249761"/>
            <a:ext cx="5444495" cy="13234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u="sng" dirty="0">
                <a:solidFill>
                  <a:schemeClr val="bg1"/>
                </a:solidFill>
              </a:rPr>
              <a:t>Post Traumatic Stress Disorder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1B4467-5F7A-6511-C4C4-4ED171F8B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0503" y="1635371"/>
            <a:ext cx="5221690" cy="515991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Flashbacks of the event</a:t>
            </a:r>
          </a:p>
          <a:p>
            <a:r>
              <a:rPr lang="en-US" dirty="0">
                <a:solidFill>
                  <a:schemeClr val="bg1"/>
                </a:solidFill>
              </a:rPr>
              <a:t>Chronic nightmares</a:t>
            </a:r>
          </a:p>
          <a:p>
            <a:r>
              <a:rPr lang="en-US" dirty="0">
                <a:solidFill>
                  <a:schemeClr val="bg1"/>
                </a:solidFill>
              </a:rPr>
              <a:t>Uncontrollable thoughts about the event</a:t>
            </a:r>
          </a:p>
          <a:p>
            <a:r>
              <a:rPr lang="en-US" dirty="0">
                <a:solidFill>
                  <a:schemeClr val="bg1"/>
                </a:solidFill>
              </a:rPr>
              <a:t>Severe anxiety</a:t>
            </a:r>
          </a:p>
          <a:p>
            <a:r>
              <a:rPr lang="en-US" dirty="0">
                <a:solidFill>
                  <a:schemeClr val="bg1"/>
                </a:solidFill>
              </a:rPr>
              <a:t>Re-experiencing symptoms</a:t>
            </a:r>
          </a:p>
          <a:p>
            <a:r>
              <a:rPr lang="en-US" dirty="0">
                <a:solidFill>
                  <a:schemeClr val="bg1"/>
                </a:solidFill>
              </a:rPr>
              <a:t>Avoiding people and places related to the event</a:t>
            </a:r>
          </a:p>
          <a:p>
            <a:r>
              <a:rPr lang="en-US" dirty="0">
                <a:solidFill>
                  <a:schemeClr val="bg1"/>
                </a:solidFill>
              </a:rPr>
              <a:t>Negative thoughts about oneself or others</a:t>
            </a:r>
          </a:p>
          <a:p>
            <a:pPr marL="0"/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3" name="Google Shape;90;g2bd81ba4eba_0_30" descr=" ">
            <a:extLst>
              <a:ext uri="{FF2B5EF4-FFF2-40B4-BE49-F238E27FC236}">
                <a16:creationId xmlns:a16="http://schemas.microsoft.com/office/drawing/2014/main" id="{1F46B545-4343-C850-705F-0413B24D5BE9}"/>
              </a:ext>
            </a:extLst>
          </p:cNvPr>
          <p:cNvPicPr preferRelativeResize="0"/>
          <p:nvPr/>
        </p:nvPicPr>
        <p:blipFill rotWithShape="1">
          <a:blip r:embed="rId2"/>
          <a:srcRect l="3741" r="12215" b="-2"/>
          <a:stretch>
            <a:fillRect/>
          </a:stretch>
        </p:blipFill>
        <p:spPr>
          <a:xfrm>
            <a:off x="5752193" y="10"/>
            <a:ext cx="6439807" cy="6857989"/>
          </a:xfrm>
          <a:custGeom>
            <a:avLst/>
            <a:gdLst/>
            <a:ahLst/>
            <a:cxnLst/>
            <a:rect l="l" t="t" r="r" b="b"/>
            <a:pathLst>
              <a:path w="643980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1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2" y="528850"/>
                  <a:pt x="335479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1" y="612658"/>
                </a:lnTo>
                <a:cubicBezTo>
                  <a:pt x="358988" y="604728"/>
                  <a:pt x="357231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7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4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439807" y="0"/>
                </a:lnTo>
                <a:lnTo>
                  <a:pt x="643980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1" y="6796804"/>
                </a:lnTo>
                <a:cubicBezTo>
                  <a:pt x="32162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6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8" y="6463490"/>
                </a:cubicBezTo>
                <a:cubicBezTo>
                  <a:pt x="116555" y="6431292"/>
                  <a:pt x="131034" y="6400429"/>
                  <a:pt x="146085" y="6363664"/>
                </a:cubicBezTo>
                <a:cubicBezTo>
                  <a:pt x="142274" y="6350899"/>
                  <a:pt x="131986" y="6331277"/>
                  <a:pt x="131034" y="6311084"/>
                </a:cubicBezTo>
                <a:cubicBezTo>
                  <a:pt x="127795" y="6246121"/>
                  <a:pt x="145512" y="6185351"/>
                  <a:pt x="173519" y="6127247"/>
                </a:cubicBezTo>
                <a:cubicBezTo>
                  <a:pt x="181900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7" y="6056948"/>
                </a:cubicBezTo>
                <a:cubicBezTo>
                  <a:pt x="243432" y="6050282"/>
                  <a:pt x="242862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0" y="5900735"/>
                  <a:pt x="264199" y="5897114"/>
                </a:cubicBezTo>
                <a:cubicBezTo>
                  <a:pt x="268199" y="5891590"/>
                  <a:pt x="274296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9" y="5779191"/>
                  <a:pt x="299822" y="5771953"/>
                  <a:pt x="302870" y="5765474"/>
                </a:cubicBezTo>
                <a:cubicBezTo>
                  <a:pt x="305728" y="5759378"/>
                  <a:pt x="310682" y="5754234"/>
                  <a:pt x="313730" y="5748136"/>
                </a:cubicBezTo>
                <a:cubicBezTo>
                  <a:pt x="321921" y="5731564"/>
                  <a:pt x="329541" y="5714607"/>
                  <a:pt x="338685" y="5695178"/>
                </a:cubicBezTo>
                <a:cubicBezTo>
                  <a:pt x="321541" y="5684320"/>
                  <a:pt x="331258" y="5669647"/>
                  <a:pt x="339449" y="5651360"/>
                </a:cubicBezTo>
                <a:cubicBezTo>
                  <a:pt x="347831" y="5632691"/>
                  <a:pt x="350497" y="5611164"/>
                  <a:pt x="353546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4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1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1" y="4346201"/>
                  <a:pt x="391265" y="4340674"/>
                  <a:pt x="392218" y="4335722"/>
                </a:cubicBezTo>
                <a:cubicBezTo>
                  <a:pt x="401743" y="4281810"/>
                  <a:pt x="387837" y="4231324"/>
                  <a:pt x="369547" y="4181603"/>
                </a:cubicBezTo>
                <a:cubicBezTo>
                  <a:pt x="367642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5" y="4078159"/>
                  <a:pt x="348211" y="4040058"/>
                  <a:pt x="331447" y="4003861"/>
                </a:cubicBezTo>
                <a:cubicBezTo>
                  <a:pt x="314493" y="3967091"/>
                  <a:pt x="300203" y="3932993"/>
                  <a:pt x="317350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2" y="3799258"/>
                  <a:pt x="307442" y="3784397"/>
                </a:cubicBezTo>
                <a:cubicBezTo>
                  <a:pt x="307442" y="3744770"/>
                  <a:pt x="297346" y="3709529"/>
                  <a:pt x="276771" y="3675238"/>
                </a:cubicBezTo>
                <a:cubicBezTo>
                  <a:pt x="268770" y="3661899"/>
                  <a:pt x="274105" y="3641134"/>
                  <a:pt x="272009" y="3623799"/>
                </a:cubicBezTo>
                <a:cubicBezTo>
                  <a:pt x="269533" y="3605509"/>
                  <a:pt x="267247" y="3586653"/>
                  <a:pt x="261721" y="3569124"/>
                </a:cubicBezTo>
                <a:cubicBezTo>
                  <a:pt x="247242" y="3523785"/>
                  <a:pt x="230859" y="3479015"/>
                  <a:pt x="215618" y="3433866"/>
                </a:cubicBezTo>
                <a:cubicBezTo>
                  <a:pt x="203045" y="3396719"/>
                  <a:pt x="212952" y="3360139"/>
                  <a:pt x="218285" y="3323372"/>
                </a:cubicBezTo>
                <a:cubicBezTo>
                  <a:pt x="221716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4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6" y="2966742"/>
                  <a:pt x="144561" y="2940455"/>
                  <a:pt x="128367" y="2910353"/>
                </a:cubicBezTo>
                <a:cubicBezTo>
                  <a:pt x="117318" y="2889587"/>
                  <a:pt x="109126" y="2866918"/>
                  <a:pt x="102267" y="2844248"/>
                </a:cubicBezTo>
                <a:cubicBezTo>
                  <a:pt x="93313" y="2813958"/>
                  <a:pt x="87978" y="2782716"/>
                  <a:pt x="79217" y="2752235"/>
                </a:cubicBezTo>
                <a:cubicBezTo>
                  <a:pt x="66072" y="2706131"/>
                  <a:pt x="55784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2" y="2360933"/>
                </a:cubicBezTo>
                <a:cubicBezTo>
                  <a:pt x="28541" y="2356744"/>
                  <a:pt x="36543" y="2344741"/>
                  <a:pt x="37878" y="2335405"/>
                </a:cubicBezTo>
                <a:cubicBezTo>
                  <a:pt x="41877" y="2307402"/>
                  <a:pt x="35972" y="2281683"/>
                  <a:pt x="23017" y="2254633"/>
                </a:cubicBezTo>
                <a:cubicBezTo>
                  <a:pt x="10825" y="2229296"/>
                  <a:pt x="12159" y="2197670"/>
                  <a:pt x="7395" y="2168903"/>
                </a:cubicBezTo>
                <a:cubicBezTo>
                  <a:pt x="5681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6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70" y="1851709"/>
                  <a:pt x="52545" y="1813610"/>
                  <a:pt x="68738" y="1768838"/>
                </a:cubicBezTo>
                <a:cubicBezTo>
                  <a:pt x="85885" y="1721785"/>
                  <a:pt x="112174" y="1676253"/>
                  <a:pt x="104364" y="1623675"/>
                </a:cubicBezTo>
                <a:cubicBezTo>
                  <a:pt x="99601" y="1591859"/>
                  <a:pt x="88551" y="1561189"/>
                  <a:pt x="81883" y="1529563"/>
                </a:cubicBezTo>
                <a:cubicBezTo>
                  <a:pt x="79597" y="1518324"/>
                  <a:pt x="79979" y="1505751"/>
                  <a:pt x="82264" y="1494509"/>
                </a:cubicBezTo>
                <a:cubicBezTo>
                  <a:pt x="92744" y="1440216"/>
                  <a:pt x="94267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7" y="1151600"/>
                </a:cubicBezTo>
                <a:cubicBezTo>
                  <a:pt x="100554" y="1134834"/>
                  <a:pt x="96553" y="1114449"/>
                  <a:pt x="98078" y="1095972"/>
                </a:cubicBezTo>
                <a:cubicBezTo>
                  <a:pt x="99409" y="1078826"/>
                  <a:pt x="99981" y="1061298"/>
                  <a:pt x="104364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4" y="949281"/>
                  <a:pt x="103220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7" y="694576"/>
                </a:cubicBezTo>
                <a:cubicBezTo>
                  <a:pt x="102267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1" y="531310"/>
                  <a:pt x="114081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7" y="340425"/>
                  <a:pt x="88551" y="300800"/>
                  <a:pt x="84930" y="261173"/>
                </a:cubicBezTo>
                <a:cubicBezTo>
                  <a:pt x="84168" y="252600"/>
                  <a:pt x="88934" y="243648"/>
                  <a:pt x="89314" y="234883"/>
                </a:cubicBezTo>
                <a:cubicBezTo>
                  <a:pt x="90266" y="207450"/>
                  <a:pt x="90457" y="180017"/>
                  <a:pt x="91027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7" y="85336"/>
                  <a:pt x="98078" y="66857"/>
                  <a:pt x="83217" y="47806"/>
                </a:cubicBezTo>
                <a:cubicBezTo>
                  <a:pt x="77453" y="40471"/>
                  <a:pt x="73691" y="32636"/>
                  <a:pt x="71207" y="24480"/>
                </a:cubicBezTo>
                <a:close/>
              </a:path>
            </a:pathLst>
          </a:custGeom>
          <a:noFill/>
          <a:effectLst>
            <a:outerShdw blurRad="381000" dist="152400" dir="10800000" algn="tr" rotWithShape="0">
              <a:prstClr val="black">
                <a:alpha val="10000"/>
              </a:prstClr>
            </a:outerShdw>
          </a:effectLst>
        </p:spPr>
      </p:pic>
      <p:grpSp>
        <p:nvGrpSpPr>
          <p:cNvPr id="95" name="Group 94">
            <a:extLst>
              <a:ext uri="{FF2B5EF4-FFF2-40B4-BE49-F238E27FC236}">
                <a16:creationId xmlns:a16="http://schemas.microsoft.com/office/drawing/2014/main" id="{5E82D46A-9A69-6F58-C2DB-CE600D097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6" y="0"/>
            <a:ext cx="874718" cy="6857455"/>
            <a:chOff x="5632356" y="0"/>
            <a:chExt cx="874718" cy="6857455"/>
          </a:xfrm>
        </p:grpSpPr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AFF59B74-4C66-C793-49C2-E5858A29F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6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164DE364-EB6B-C89C-3CFB-7E2BDD5B8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6978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3EFAB3-F05A-1090-6178-45074B427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132B1658-D674-1C52-68BC-9B1B1E2FD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ADA53B6A-7CE2-AB56-33F6-7E0A79624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698" y="249761"/>
            <a:ext cx="5444495" cy="13234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u="sng" dirty="0">
                <a:solidFill>
                  <a:schemeClr val="bg1"/>
                </a:solidFill>
              </a:rPr>
              <a:t>Post Traumatic Stress Disorder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F7C274-8546-F59F-622A-9BF7662DE9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0746" y="1573200"/>
            <a:ext cx="5221690" cy="553400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Difficulty remembering events after the traumatic event</a:t>
            </a:r>
          </a:p>
          <a:p>
            <a:r>
              <a:rPr lang="en-US" dirty="0">
                <a:solidFill>
                  <a:schemeClr val="bg1"/>
                </a:solidFill>
              </a:rPr>
              <a:t>Feeling numb or hopeless</a:t>
            </a:r>
          </a:p>
          <a:p>
            <a:r>
              <a:rPr lang="en-US" dirty="0">
                <a:solidFill>
                  <a:schemeClr val="bg1"/>
                </a:solidFill>
              </a:rPr>
              <a:t>Self-destructive behavior (e.g., alcohol abuse, reckless driving, etc.)</a:t>
            </a:r>
          </a:p>
          <a:p>
            <a:r>
              <a:rPr lang="en-US" dirty="0">
                <a:solidFill>
                  <a:schemeClr val="bg1"/>
                </a:solidFill>
              </a:rPr>
              <a:t>Overwhelming guilt or shame</a:t>
            </a:r>
          </a:p>
          <a:p>
            <a:r>
              <a:rPr lang="en-US" dirty="0">
                <a:solidFill>
                  <a:schemeClr val="bg1"/>
                </a:solidFill>
              </a:rPr>
              <a:t>Always on the lookout for danger</a:t>
            </a:r>
          </a:p>
          <a:p>
            <a:r>
              <a:rPr lang="en-US" dirty="0">
                <a:solidFill>
                  <a:schemeClr val="bg1"/>
                </a:solidFill>
              </a:rPr>
              <a:t>Irritability</a:t>
            </a:r>
          </a:p>
          <a:p>
            <a:r>
              <a:rPr lang="en-US" dirty="0">
                <a:solidFill>
                  <a:schemeClr val="bg1"/>
                </a:solidFill>
              </a:rPr>
              <a:t>Anger or aggressive outbursts</a:t>
            </a:r>
          </a:p>
          <a:p>
            <a:pPr marL="0"/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3" name="Google Shape;90;g2bd81ba4eba_0_30" descr=" ">
            <a:extLst>
              <a:ext uri="{FF2B5EF4-FFF2-40B4-BE49-F238E27FC236}">
                <a16:creationId xmlns:a16="http://schemas.microsoft.com/office/drawing/2014/main" id="{6D1FAA62-35AF-34AC-AA2B-B4F638BD4CC1}"/>
              </a:ext>
            </a:extLst>
          </p:cNvPr>
          <p:cNvPicPr preferRelativeResize="0"/>
          <p:nvPr/>
        </p:nvPicPr>
        <p:blipFill rotWithShape="1">
          <a:blip r:embed="rId2"/>
          <a:srcRect l="3741" r="12215" b="-2"/>
          <a:stretch>
            <a:fillRect/>
          </a:stretch>
        </p:blipFill>
        <p:spPr>
          <a:xfrm>
            <a:off x="5752193" y="10"/>
            <a:ext cx="6439807" cy="6857989"/>
          </a:xfrm>
          <a:custGeom>
            <a:avLst/>
            <a:gdLst/>
            <a:ahLst/>
            <a:cxnLst/>
            <a:rect l="l" t="t" r="r" b="b"/>
            <a:pathLst>
              <a:path w="643980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1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2" y="528850"/>
                  <a:pt x="335479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1" y="612658"/>
                </a:lnTo>
                <a:cubicBezTo>
                  <a:pt x="358988" y="604728"/>
                  <a:pt x="357231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7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4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439807" y="0"/>
                </a:lnTo>
                <a:lnTo>
                  <a:pt x="643980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1" y="6796804"/>
                </a:lnTo>
                <a:cubicBezTo>
                  <a:pt x="32162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6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8" y="6463490"/>
                </a:cubicBezTo>
                <a:cubicBezTo>
                  <a:pt x="116555" y="6431292"/>
                  <a:pt x="131034" y="6400429"/>
                  <a:pt x="146085" y="6363664"/>
                </a:cubicBezTo>
                <a:cubicBezTo>
                  <a:pt x="142274" y="6350899"/>
                  <a:pt x="131986" y="6331277"/>
                  <a:pt x="131034" y="6311084"/>
                </a:cubicBezTo>
                <a:cubicBezTo>
                  <a:pt x="127795" y="6246121"/>
                  <a:pt x="145512" y="6185351"/>
                  <a:pt x="173519" y="6127247"/>
                </a:cubicBezTo>
                <a:cubicBezTo>
                  <a:pt x="181900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7" y="6056948"/>
                </a:cubicBezTo>
                <a:cubicBezTo>
                  <a:pt x="243432" y="6050282"/>
                  <a:pt x="242862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0" y="5900735"/>
                  <a:pt x="264199" y="5897114"/>
                </a:cubicBezTo>
                <a:cubicBezTo>
                  <a:pt x="268199" y="5891590"/>
                  <a:pt x="274296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9" y="5779191"/>
                  <a:pt x="299822" y="5771953"/>
                  <a:pt x="302870" y="5765474"/>
                </a:cubicBezTo>
                <a:cubicBezTo>
                  <a:pt x="305728" y="5759378"/>
                  <a:pt x="310682" y="5754234"/>
                  <a:pt x="313730" y="5748136"/>
                </a:cubicBezTo>
                <a:cubicBezTo>
                  <a:pt x="321921" y="5731564"/>
                  <a:pt x="329541" y="5714607"/>
                  <a:pt x="338685" y="5695178"/>
                </a:cubicBezTo>
                <a:cubicBezTo>
                  <a:pt x="321541" y="5684320"/>
                  <a:pt x="331258" y="5669647"/>
                  <a:pt x="339449" y="5651360"/>
                </a:cubicBezTo>
                <a:cubicBezTo>
                  <a:pt x="347831" y="5632691"/>
                  <a:pt x="350497" y="5611164"/>
                  <a:pt x="353546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4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1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1" y="4346201"/>
                  <a:pt x="391265" y="4340674"/>
                  <a:pt x="392218" y="4335722"/>
                </a:cubicBezTo>
                <a:cubicBezTo>
                  <a:pt x="401743" y="4281810"/>
                  <a:pt x="387837" y="4231324"/>
                  <a:pt x="369547" y="4181603"/>
                </a:cubicBezTo>
                <a:cubicBezTo>
                  <a:pt x="367642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5" y="4078159"/>
                  <a:pt x="348211" y="4040058"/>
                  <a:pt x="331447" y="4003861"/>
                </a:cubicBezTo>
                <a:cubicBezTo>
                  <a:pt x="314493" y="3967091"/>
                  <a:pt x="300203" y="3932993"/>
                  <a:pt x="317350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2" y="3799258"/>
                  <a:pt x="307442" y="3784397"/>
                </a:cubicBezTo>
                <a:cubicBezTo>
                  <a:pt x="307442" y="3744770"/>
                  <a:pt x="297346" y="3709529"/>
                  <a:pt x="276771" y="3675238"/>
                </a:cubicBezTo>
                <a:cubicBezTo>
                  <a:pt x="268770" y="3661899"/>
                  <a:pt x="274105" y="3641134"/>
                  <a:pt x="272009" y="3623799"/>
                </a:cubicBezTo>
                <a:cubicBezTo>
                  <a:pt x="269533" y="3605509"/>
                  <a:pt x="267247" y="3586653"/>
                  <a:pt x="261721" y="3569124"/>
                </a:cubicBezTo>
                <a:cubicBezTo>
                  <a:pt x="247242" y="3523785"/>
                  <a:pt x="230859" y="3479015"/>
                  <a:pt x="215618" y="3433866"/>
                </a:cubicBezTo>
                <a:cubicBezTo>
                  <a:pt x="203045" y="3396719"/>
                  <a:pt x="212952" y="3360139"/>
                  <a:pt x="218285" y="3323372"/>
                </a:cubicBezTo>
                <a:cubicBezTo>
                  <a:pt x="221716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4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6" y="2966742"/>
                  <a:pt x="144561" y="2940455"/>
                  <a:pt x="128367" y="2910353"/>
                </a:cubicBezTo>
                <a:cubicBezTo>
                  <a:pt x="117318" y="2889587"/>
                  <a:pt x="109126" y="2866918"/>
                  <a:pt x="102267" y="2844248"/>
                </a:cubicBezTo>
                <a:cubicBezTo>
                  <a:pt x="93313" y="2813958"/>
                  <a:pt x="87978" y="2782716"/>
                  <a:pt x="79217" y="2752235"/>
                </a:cubicBezTo>
                <a:cubicBezTo>
                  <a:pt x="66072" y="2706131"/>
                  <a:pt x="55784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2" y="2360933"/>
                </a:cubicBezTo>
                <a:cubicBezTo>
                  <a:pt x="28541" y="2356744"/>
                  <a:pt x="36543" y="2344741"/>
                  <a:pt x="37878" y="2335405"/>
                </a:cubicBezTo>
                <a:cubicBezTo>
                  <a:pt x="41877" y="2307402"/>
                  <a:pt x="35972" y="2281683"/>
                  <a:pt x="23017" y="2254633"/>
                </a:cubicBezTo>
                <a:cubicBezTo>
                  <a:pt x="10825" y="2229296"/>
                  <a:pt x="12159" y="2197670"/>
                  <a:pt x="7395" y="2168903"/>
                </a:cubicBezTo>
                <a:cubicBezTo>
                  <a:pt x="5681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6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70" y="1851709"/>
                  <a:pt x="52545" y="1813610"/>
                  <a:pt x="68738" y="1768838"/>
                </a:cubicBezTo>
                <a:cubicBezTo>
                  <a:pt x="85885" y="1721785"/>
                  <a:pt x="112174" y="1676253"/>
                  <a:pt x="104364" y="1623675"/>
                </a:cubicBezTo>
                <a:cubicBezTo>
                  <a:pt x="99601" y="1591859"/>
                  <a:pt x="88551" y="1561189"/>
                  <a:pt x="81883" y="1529563"/>
                </a:cubicBezTo>
                <a:cubicBezTo>
                  <a:pt x="79597" y="1518324"/>
                  <a:pt x="79979" y="1505751"/>
                  <a:pt x="82264" y="1494509"/>
                </a:cubicBezTo>
                <a:cubicBezTo>
                  <a:pt x="92744" y="1440216"/>
                  <a:pt x="94267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7" y="1151600"/>
                </a:cubicBezTo>
                <a:cubicBezTo>
                  <a:pt x="100554" y="1134834"/>
                  <a:pt x="96553" y="1114449"/>
                  <a:pt x="98078" y="1095972"/>
                </a:cubicBezTo>
                <a:cubicBezTo>
                  <a:pt x="99409" y="1078826"/>
                  <a:pt x="99981" y="1061298"/>
                  <a:pt x="104364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4" y="949281"/>
                  <a:pt x="103220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7" y="694576"/>
                </a:cubicBezTo>
                <a:cubicBezTo>
                  <a:pt x="102267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1" y="531310"/>
                  <a:pt x="114081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7" y="340425"/>
                  <a:pt x="88551" y="300800"/>
                  <a:pt x="84930" y="261173"/>
                </a:cubicBezTo>
                <a:cubicBezTo>
                  <a:pt x="84168" y="252600"/>
                  <a:pt x="88934" y="243648"/>
                  <a:pt x="89314" y="234883"/>
                </a:cubicBezTo>
                <a:cubicBezTo>
                  <a:pt x="90266" y="207450"/>
                  <a:pt x="90457" y="180017"/>
                  <a:pt x="91027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7" y="85336"/>
                  <a:pt x="98078" y="66857"/>
                  <a:pt x="83217" y="47806"/>
                </a:cubicBezTo>
                <a:cubicBezTo>
                  <a:pt x="77453" y="40471"/>
                  <a:pt x="73691" y="32636"/>
                  <a:pt x="71207" y="24480"/>
                </a:cubicBezTo>
                <a:close/>
              </a:path>
            </a:pathLst>
          </a:custGeom>
          <a:noFill/>
          <a:effectLst>
            <a:outerShdw blurRad="381000" dist="152400" dir="10800000" algn="tr" rotWithShape="0">
              <a:prstClr val="black">
                <a:alpha val="10000"/>
              </a:prstClr>
            </a:outerShdw>
          </a:effectLst>
        </p:spPr>
      </p:pic>
      <p:grpSp>
        <p:nvGrpSpPr>
          <p:cNvPr id="95" name="Group 94">
            <a:extLst>
              <a:ext uri="{FF2B5EF4-FFF2-40B4-BE49-F238E27FC236}">
                <a16:creationId xmlns:a16="http://schemas.microsoft.com/office/drawing/2014/main" id="{282A50C2-FA49-F22F-7F5C-59F1AC3AB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6" y="0"/>
            <a:ext cx="874718" cy="6857455"/>
            <a:chOff x="5632356" y="0"/>
            <a:chExt cx="874718" cy="6857455"/>
          </a:xfrm>
        </p:grpSpPr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5921DC9-B405-6EF6-82F1-1126E04105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6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289F6B2-4922-AD81-F6CF-24342541B2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7089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9" name="Rectangle 1331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Teenage Risky Behaviors - Blog | Download Youth Ministry Blog">
            <a:extLst>
              <a:ext uri="{FF2B5EF4-FFF2-40B4-BE49-F238E27FC236}">
                <a16:creationId xmlns:a16="http://schemas.microsoft.com/office/drawing/2014/main" id="{C7608CF9-9680-C38D-F657-846E9AA8C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" r="1" b="1"/>
          <a:stretch>
            <a:fillRect/>
          </a:stretch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1" name="Rectangle 1332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9733CB30-9542-FDFF-A548-9FFD78677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u="sng" dirty="0"/>
              <a:t>RISK FACTORS</a:t>
            </a:r>
            <a:endParaRPr lang="en-US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283D3B-97FD-1D06-3DF6-6297A7A5D90D}"/>
              </a:ext>
            </a:extLst>
          </p:cNvPr>
          <p:cNvSpPr txBox="1"/>
          <p:nvPr/>
        </p:nvSpPr>
        <p:spPr>
          <a:xfrm>
            <a:off x="838200" y="1805940"/>
            <a:ext cx="4282440" cy="46869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Previous Trauma Exposure</a:t>
            </a:r>
            <a:endParaRPr lang="en-US" sz="24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Family History of Mental Health Disorders</a:t>
            </a:r>
            <a:r>
              <a:rPr lang="en-US" sz="2400" dirty="0"/>
              <a:t>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Severity and Type of Trauma</a:t>
            </a:r>
            <a:endParaRPr lang="en-US" sz="24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Lack of Social Support</a:t>
            </a:r>
            <a:endParaRPr lang="en-US" sz="24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Pre-existing Mental Health Conditions</a:t>
            </a:r>
            <a:endParaRPr lang="en-US" sz="24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High Levels of Stress and Coping Style</a:t>
            </a:r>
            <a:endParaRPr lang="en-US" sz="24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Personal Vulnerability Factors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Early Life Adversity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7729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ABA4C6-0DCF-20B4-AC23-15D18625F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7" name="Rectangle 1536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5 Ways Workplace Safety is Shifting in the Digital Age | Entrepreneur">
            <a:extLst>
              <a:ext uri="{FF2B5EF4-FFF2-40B4-BE49-F238E27FC236}">
                <a16:creationId xmlns:a16="http://schemas.microsoft.com/office/drawing/2014/main" id="{6245195C-E82E-8CF5-25E7-EBA137A5D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>
            <a:fillRect/>
          </a:stretch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9" name="Rectangle 1536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F805BEEE-74AC-BD6A-8260-F14BE883F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u="sng" dirty="0"/>
              <a:t>PROTECTIVE FACTORS</a:t>
            </a:r>
            <a:endParaRPr lang="en-US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C3F6AA-2529-A569-9B26-10A8E06BFCA2}"/>
              </a:ext>
            </a:extLst>
          </p:cNvPr>
          <p:cNvSpPr txBox="1"/>
          <p:nvPr/>
        </p:nvSpPr>
        <p:spPr>
          <a:xfrm>
            <a:off x="838200" y="2434200"/>
            <a:ext cx="4213860" cy="4423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Social Support</a:t>
            </a:r>
            <a:endParaRPr lang="en-US" sz="24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Positive Self-Regard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Healthy Coping Strategies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Faith/Spirituality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Optimism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Healthy attachments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Developing Emotional Regulation Skills/Tools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62040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9D7F19-93A9-6DBF-27B9-6B61EA2C3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90" name="Rectangle 1128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2E7C940-5CC4-877C-B7B5-C60594B45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365" y="1346924"/>
            <a:ext cx="4902065" cy="180730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514350"/>
            <a:r>
              <a:rPr lang="en-US" sz="2800" dirty="0"/>
              <a:t>ASD symptoms emerge within</a:t>
            </a:r>
            <a:r>
              <a:rPr lang="en-US" sz="2800" b="1" u="sng" dirty="0"/>
              <a:t> 3 days to 1 month</a:t>
            </a:r>
            <a:r>
              <a:rPr lang="en-US" sz="2800" dirty="0"/>
              <a:t> after the traumatic event and resolve within that timeframe. </a:t>
            </a:r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A97F5EB4-4381-B091-564B-20C1703E2687}"/>
              </a:ext>
            </a:extLst>
          </p:cNvPr>
          <p:cNvSpPr txBox="1">
            <a:spLocks/>
          </p:cNvSpPr>
          <p:nvPr/>
        </p:nvSpPr>
        <p:spPr>
          <a:xfrm>
            <a:off x="838201" y="4102462"/>
            <a:ext cx="4619621" cy="1807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800" dirty="0">
                <a:latin typeface="+mn-lt"/>
                <a:ea typeface="+mn-ea"/>
                <a:cs typeface="+mn-cs"/>
              </a:rPr>
              <a:t>PTSD symptoms can begin immediately after the trauma or be delayed, but they last for </a:t>
            </a:r>
            <a:r>
              <a:rPr lang="en-US" sz="2800" b="1" u="sng" dirty="0">
                <a:latin typeface="+mn-lt"/>
                <a:ea typeface="+mn-ea"/>
                <a:cs typeface="+mn-cs"/>
              </a:rPr>
              <a:t>more than a month</a:t>
            </a:r>
            <a:r>
              <a:rPr lang="en-US" sz="2800" dirty="0">
                <a:latin typeface="+mn-lt"/>
                <a:ea typeface="+mn-ea"/>
                <a:cs typeface="+mn-cs"/>
              </a:rPr>
              <a:t>. </a:t>
            </a:r>
          </a:p>
        </p:txBody>
      </p:sp>
      <p:pic>
        <p:nvPicPr>
          <p:cNvPr id="11266" name="Picture 2" descr="Matt Howard PTSD Shadow - Justseeds">
            <a:extLst>
              <a:ext uri="{FF2B5EF4-FFF2-40B4-BE49-F238E27FC236}">
                <a16:creationId xmlns:a16="http://schemas.microsoft.com/office/drawing/2014/main" id="{B387E3A3-5D9D-B4EB-5DA0-C368BFA02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0"/>
          <a:stretch>
            <a:fillRect/>
          </a:stretch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15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10545</TotalTime>
  <Words>1276</Words>
  <Application>Microsoft Macintosh PowerPoint</Application>
  <PresentationFormat>Widescreen</PresentationFormat>
  <Paragraphs>178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Aptos</vt:lpstr>
      <vt:lpstr>Aptos Display</vt:lpstr>
      <vt:lpstr>Arial</vt:lpstr>
      <vt:lpstr>Bebas Neue</vt:lpstr>
      <vt:lpstr>Calibri</vt:lpstr>
      <vt:lpstr>Helvetica Neue Medium</vt:lpstr>
      <vt:lpstr>Poppins SemiBold</vt:lpstr>
      <vt:lpstr>Office Theme</vt:lpstr>
      <vt:lpstr>Breaking The stigma</vt:lpstr>
      <vt:lpstr>Acute Stress Disorder </vt:lpstr>
      <vt:lpstr>Acute Stress Disorder </vt:lpstr>
      <vt:lpstr>Post Traumatic Stress Disorder</vt:lpstr>
      <vt:lpstr>Post Traumatic Stress Disorder</vt:lpstr>
      <vt:lpstr>Post Traumatic Stress Disorder</vt:lpstr>
      <vt:lpstr>RISK FACTORS</vt:lpstr>
      <vt:lpstr>PROTECTIVE FACTORS</vt:lpstr>
      <vt:lpstr>ASD symptoms emerge within 3 days to 1 month after the traumatic event and resolve within that timeframe. </vt:lpstr>
      <vt:lpstr>PowerPoint Presentation</vt:lpstr>
      <vt:lpstr>  By The Numbers FIRST RESPONDERS </vt:lpstr>
      <vt:lpstr>By The Numbers VETERANS </vt:lpstr>
      <vt:lpstr>Understanding the Stigmas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RECOVERY IS POSSIBLE!!!</vt:lpstr>
      <vt:lpstr>TREATMENT OPTIONS</vt:lpstr>
      <vt:lpstr>ALTERNATIVE TREATMENT OPTIONS</vt:lpstr>
      <vt:lpstr>Final Thought </vt:lpstr>
      <vt:lpstr>PowerPoint Presentation</vt:lpstr>
      <vt:lpstr>PowerPoint Presentation</vt:lpstr>
      <vt:lpstr>PowerPoint Presentation</vt:lpstr>
      <vt:lpstr>RESOURCES  information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Amy Alvarez</dc:creator>
  <cp:lastModifiedBy>Amy Alvarez</cp:lastModifiedBy>
  <cp:revision>11</cp:revision>
  <dcterms:created xsi:type="dcterms:W3CDTF">2025-07-08T21:13:31Z</dcterms:created>
  <dcterms:modified xsi:type="dcterms:W3CDTF">2025-07-17T23:07:00Z</dcterms:modified>
</cp:coreProperties>
</file>