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511" r:id="rId3"/>
    <p:sldId id="276" r:id="rId4"/>
    <p:sldId id="487" r:id="rId5"/>
    <p:sldId id="488" r:id="rId6"/>
    <p:sldId id="392" r:id="rId7"/>
    <p:sldId id="320" r:id="rId8"/>
    <p:sldId id="490" r:id="rId9"/>
    <p:sldId id="492" r:id="rId10"/>
    <p:sldId id="491" r:id="rId11"/>
    <p:sldId id="335" r:id="rId12"/>
    <p:sldId id="501" r:id="rId13"/>
    <p:sldId id="322" r:id="rId14"/>
    <p:sldId id="509" r:id="rId15"/>
    <p:sldId id="510" r:id="rId16"/>
    <p:sldId id="337" r:id="rId17"/>
    <p:sldId id="505" r:id="rId18"/>
    <p:sldId id="498" r:id="rId19"/>
    <p:sldId id="288" r:id="rId20"/>
    <p:sldId id="323" r:id="rId21"/>
    <p:sldId id="493" r:id="rId22"/>
    <p:sldId id="497" r:id="rId23"/>
    <p:sldId id="494" r:id="rId24"/>
    <p:sldId id="496" r:id="rId25"/>
    <p:sldId id="316" r:id="rId26"/>
    <p:sldId id="319" r:id="rId27"/>
    <p:sldId id="290" r:id="rId28"/>
    <p:sldId id="332" r:id="rId29"/>
    <p:sldId id="333" r:id="rId30"/>
    <p:sldId id="329" r:id="rId31"/>
    <p:sldId id="257" r:id="rId32"/>
    <p:sldId id="258" r:id="rId33"/>
    <p:sldId id="331" r:id="rId34"/>
    <p:sldId id="317" r:id="rId35"/>
    <p:sldId id="504" r:id="rId36"/>
    <p:sldId id="324" r:id="rId37"/>
    <p:sldId id="325" r:id="rId38"/>
    <p:sldId id="365" r:id="rId39"/>
    <p:sldId id="503" r:id="rId40"/>
    <p:sldId id="260" r:id="rId41"/>
    <p:sldId id="508" r:id="rId42"/>
    <p:sldId id="506" r:id="rId43"/>
    <p:sldId id="507" r:id="rId44"/>
    <p:sldId id="318" r:id="rId45"/>
    <p:sldId id="275" r:id="rId46"/>
    <p:sldId id="26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BF03F5-FDF6-45AC-B52E-E00EE588F4CD}" v="38" dt="2026-08-19T13:49:02.7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838" autoAdjust="0"/>
    <p:restoredTop sz="93051" autoAdjust="0"/>
  </p:normalViewPr>
  <p:slideViewPr>
    <p:cSldViewPr snapToGrid="0">
      <p:cViewPr varScale="1">
        <p:scale>
          <a:sx n="65" d="100"/>
          <a:sy n="65" d="100"/>
        </p:scale>
        <p:origin x="728" y="56"/>
      </p:cViewPr>
      <p:guideLst>
        <p:guide orient="horz" pos="2160"/>
        <p:guide pos="3840"/>
      </p:guideLst>
    </p:cSldViewPr>
  </p:slideViewPr>
  <p:outlineViewPr>
    <p:cViewPr>
      <p:scale>
        <a:sx n="33" d="100"/>
        <a:sy n="33" d="100"/>
      </p:scale>
      <p:origin x="0" y="-10924"/>
    </p:cViewPr>
  </p:outlineViewPr>
  <p:notesTextViewPr>
    <p:cViewPr>
      <p:scale>
        <a:sx n="1" d="1"/>
        <a:sy n="1" d="1"/>
      </p:scale>
      <p:origin x="0" y="0"/>
    </p:cViewPr>
  </p:notesTextViewPr>
  <p:sorterViewPr>
    <p:cViewPr varScale="1">
      <p:scale>
        <a:sx n="1" d="1"/>
        <a:sy n="1" d="1"/>
      </p:scale>
      <p:origin x="0" y="-19364"/>
    </p:cViewPr>
  </p:sorterViewPr>
  <p:notesViewPr>
    <p:cSldViewPr snapToGrid="0">
      <p:cViewPr varScale="1">
        <p:scale>
          <a:sx n="53" d="100"/>
          <a:sy n="53" d="100"/>
        </p:scale>
        <p:origin x="2648" y="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diagrams/_rels/data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A5ADB0-F43C-4808-ACE5-E801B617F078}" type="doc">
      <dgm:prSet loTypeId="urn:microsoft.com/office/officeart/2005/8/layout/target3" loCatId="list" qsTypeId="urn:microsoft.com/office/officeart/2005/8/quickstyle/simple2" qsCatId="simple" csTypeId="urn:microsoft.com/office/officeart/2005/8/colors/accent1_2" csCatId="accent1" phldr="1"/>
      <dgm:spPr/>
      <dgm:t>
        <a:bodyPr/>
        <a:lstStyle/>
        <a:p>
          <a:endParaRPr lang="en-US"/>
        </a:p>
      </dgm:t>
    </dgm:pt>
    <dgm:pt modelId="{2E1C7149-A7B3-4095-9B21-42B5DA50B213}">
      <dgm:prSet phldrT="[Text]"/>
      <dgm:spPr>
        <a:solidFill>
          <a:schemeClr val="bg1">
            <a:lumMod val="95000"/>
          </a:schemeClr>
        </a:solidFill>
      </dgm:spPr>
      <dgm:t>
        <a:bodyPr bIns="128016"/>
        <a:lstStyle/>
        <a:p>
          <a:r>
            <a:rPr lang="en-US" dirty="0">
              <a:solidFill>
                <a:srgbClr val="192C43"/>
              </a:solidFill>
            </a:rPr>
            <a:t>National Chaplain</a:t>
          </a:r>
        </a:p>
      </dgm:t>
    </dgm:pt>
    <dgm:pt modelId="{B9F42E20-0985-4123-80C5-00A760881E99}" type="parTrans" cxnId="{E7702B69-A94A-487E-A01F-67AB14A0BCFA}">
      <dgm:prSet/>
      <dgm:spPr/>
      <dgm:t>
        <a:bodyPr/>
        <a:lstStyle/>
        <a:p>
          <a:endParaRPr lang="en-US"/>
        </a:p>
      </dgm:t>
    </dgm:pt>
    <dgm:pt modelId="{C38FDED8-31AB-489D-99EE-52D3B0DD9CCF}" type="sibTrans" cxnId="{E7702B69-A94A-487E-A01F-67AB14A0BCFA}">
      <dgm:prSet/>
      <dgm:spPr/>
      <dgm:t>
        <a:bodyPr/>
        <a:lstStyle/>
        <a:p>
          <a:endParaRPr lang="en-US"/>
        </a:p>
      </dgm:t>
    </dgm:pt>
    <dgm:pt modelId="{3EE8061A-4397-4760-8547-E37D3F5C53C9}">
      <dgm:prSet phldrT="[Text]"/>
      <dgm:spPr>
        <a:solidFill>
          <a:schemeClr val="bg1"/>
        </a:solidFill>
      </dgm:spPr>
      <dgm:t>
        <a:bodyPr/>
        <a:lstStyle/>
        <a:p>
          <a:r>
            <a:rPr lang="en-US" dirty="0">
              <a:solidFill>
                <a:srgbClr val="192C43"/>
              </a:solidFill>
            </a:rPr>
            <a:t>Conference Chaplains</a:t>
          </a:r>
        </a:p>
      </dgm:t>
    </dgm:pt>
    <dgm:pt modelId="{B1EACA48-8AE3-47F0-B449-5B615BE53A0E}" type="parTrans" cxnId="{6B111B70-4A81-48C5-BF6A-EEE2D59E2F84}">
      <dgm:prSet/>
      <dgm:spPr/>
      <dgm:t>
        <a:bodyPr/>
        <a:lstStyle/>
        <a:p>
          <a:endParaRPr lang="en-US"/>
        </a:p>
      </dgm:t>
    </dgm:pt>
    <dgm:pt modelId="{B0824207-1041-4C0E-A687-E46BC9EB2B24}" type="sibTrans" cxnId="{6B111B70-4A81-48C5-BF6A-EEE2D59E2F84}">
      <dgm:prSet/>
      <dgm:spPr/>
      <dgm:t>
        <a:bodyPr/>
        <a:lstStyle/>
        <a:p>
          <a:endParaRPr lang="en-US"/>
        </a:p>
      </dgm:t>
    </dgm:pt>
    <dgm:pt modelId="{564871E4-66BC-4994-A913-46D22DE014F8}">
      <dgm:prSet phldrT="[Text]"/>
      <dgm:spPr>
        <a:solidFill>
          <a:schemeClr val="bg1">
            <a:alpha val="90000"/>
          </a:schemeClr>
        </a:solidFill>
      </dgm:spPr>
      <dgm:t>
        <a:bodyPr/>
        <a:lstStyle/>
        <a:p>
          <a:r>
            <a:rPr lang="en-US" dirty="0">
              <a:solidFill>
                <a:srgbClr val="192C43"/>
              </a:solidFill>
            </a:rPr>
            <a:t>State Chaplains</a:t>
          </a:r>
        </a:p>
      </dgm:t>
    </dgm:pt>
    <dgm:pt modelId="{B9D49754-BEF5-4827-81AF-C5ACDCDD71AC}" type="parTrans" cxnId="{9FA7B729-19C7-40AC-9274-2F4C3AE79252}">
      <dgm:prSet/>
      <dgm:spPr/>
      <dgm:t>
        <a:bodyPr/>
        <a:lstStyle/>
        <a:p>
          <a:endParaRPr lang="en-US"/>
        </a:p>
      </dgm:t>
    </dgm:pt>
    <dgm:pt modelId="{85132611-2B64-4A89-B59B-E63EF7030FF1}" type="sibTrans" cxnId="{9FA7B729-19C7-40AC-9274-2F4C3AE79252}">
      <dgm:prSet/>
      <dgm:spPr/>
      <dgm:t>
        <a:bodyPr/>
        <a:lstStyle/>
        <a:p>
          <a:endParaRPr lang="en-US"/>
        </a:p>
      </dgm:t>
    </dgm:pt>
    <dgm:pt modelId="{C03B9D3E-AC4D-4B12-8BEA-E2747B9D890C}">
      <dgm:prSet phldrT="[Text]"/>
      <dgm:spPr>
        <a:solidFill>
          <a:schemeClr val="bg1">
            <a:alpha val="90000"/>
          </a:schemeClr>
        </a:solidFill>
      </dgm:spPr>
      <dgm:t>
        <a:bodyPr/>
        <a:lstStyle/>
        <a:p>
          <a:r>
            <a:rPr lang="en-US" dirty="0">
              <a:solidFill>
                <a:srgbClr val="192C43"/>
              </a:solidFill>
            </a:rPr>
            <a:t>District Chaplains</a:t>
          </a:r>
        </a:p>
      </dgm:t>
    </dgm:pt>
    <dgm:pt modelId="{7991A581-A35B-40C3-A904-0535EDF63504}" type="parTrans" cxnId="{AF2203FC-61C5-4434-B924-09997DABBE85}">
      <dgm:prSet/>
      <dgm:spPr/>
      <dgm:t>
        <a:bodyPr/>
        <a:lstStyle/>
        <a:p>
          <a:endParaRPr lang="en-US"/>
        </a:p>
      </dgm:t>
    </dgm:pt>
    <dgm:pt modelId="{3FAD71DC-AF8B-4B5A-A8E7-2D807CD645B9}" type="sibTrans" cxnId="{AF2203FC-61C5-4434-B924-09997DABBE85}">
      <dgm:prSet/>
      <dgm:spPr/>
      <dgm:t>
        <a:bodyPr/>
        <a:lstStyle/>
        <a:p>
          <a:endParaRPr lang="en-US"/>
        </a:p>
      </dgm:t>
    </dgm:pt>
    <dgm:pt modelId="{A6EA60A9-583A-4FEF-97EA-7B1FF7413179}">
      <dgm:prSet phldrT="[Text]"/>
      <dgm:spPr>
        <a:solidFill>
          <a:schemeClr val="bg1">
            <a:alpha val="90000"/>
          </a:schemeClr>
        </a:solidFill>
      </dgm:spPr>
      <dgm:t>
        <a:bodyPr/>
        <a:lstStyle/>
        <a:p>
          <a:r>
            <a:rPr lang="en-US" dirty="0">
              <a:solidFill>
                <a:srgbClr val="192C43"/>
              </a:solidFill>
            </a:rPr>
            <a:t>Post Chaplains</a:t>
          </a:r>
        </a:p>
      </dgm:t>
    </dgm:pt>
    <dgm:pt modelId="{07C956CC-E847-4095-9CA2-2121E9706EBB}" type="parTrans" cxnId="{0FC0AE26-5FD0-40B8-A0A4-52CAA48418F1}">
      <dgm:prSet/>
      <dgm:spPr/>
      <dgm:t>
        <a:bodyPr/>
        <a:lstStyle/>
        <a:p>
          <a:endParaRPr lang="en-US"/>
        </a:p>
      </dgm:t>
    </dgm:pt>
    <dgm:pt modelId="{819FD34E-E7A9-4CBF-9DA3-29766352E1EB}" type="sibTrans" cxnId="{0FC0AE26-5FD0-40B8-A0A4-52CAA48418F1}">
      <dgm:prSet/>
      <dgm:spPr/>
      <dgm:t>
        <a:bodyPr/>
        <a:lstStyle/>
        <a:p>
          <a:endParaRPr lang="en-US"/>
        </a:p>
      </dgm:t>
    </dgm:pt>
    <dgm:pt modelId="{6EAB5672-C054-4320-97C7-541E98DA5E0D}" type="pres">
      <dgm:prSet presAssocID="{6BA5ADB0-F43C-4808-ACE5-E801B617F078}" presName="Name0" presStyleCnt="0">
        <dgm:presLayoutVars>
          <dgm:chMax val="7"/>
          <dgm:dir/>
          <dgm:animLvl val="lvl"/>
          <dgm:resizeHandles val="exact"/>
        </dgm:presLayoutVars>
      </dgm:prSet>
      <dgm:spPr/>
    </dgm:pt>
    <dgm:pt modelId="{04A75F7E-5B07-4910-86DE-A6C0617ABBD8}" type="pres">
      <dgm:prSet presAssocID="{2E1C7149-A7B3-4095-9B21-42B5DA50B213}" presName="circle1" presStyleLbl="node1" presStyleIdx="0" presStyleCnt="5"/>
      <dgm:spPr>
        <a:solidFill>
          <a:srgbClr val="192C43"/>
        </a:solidFill>
      </dgm:spPr>
    </dgm:pt>
    <dgm:pt modelId="{9A63F997-B14F-45CE-AA89-322CC66E3ACE}" type="pres">
      <dgm:prSet presAssocID="{2E1C7149-A7B3-4095-9B21-42B5DA50B213}" presName="space" presStyleCnt="0"/>
      <dgm:spPr/>
    </dgm:pt>
    <dgm:pt modelId="{35717967-3F9E-44AA-AED3-D1297144A4BC}" type="pres">
      <dgm:prSet presAssocID="{2E1C7149-A7B3-4095-9B21-42B5DA50B213}" presName="rect1" presStyleLbl="alignAcc1" presStyleIdx="0" presStyleCnt="5"/>
      <dgm:spPr/>
    </dgm:pt>
    <dgm:pt modelId="{FCBD7D50-4EE5-4A86-8078-2E796039AC8C}" type="pres">
      <dgm:prSet presAssocID="{3EE8061A-4397-4760-8547-E37D3F5C53C9}" presName="vertSpace2" presStyleLbl="node1" presStyleIdx="0" presStyleCnt="5"/>
      <dgm:spPr/>
    </dgm:pt>
    <dgm:pt modelId="{A1DFD0FA-201C-49AA-8E3D-404D8DA7641F}" type="pres">
      <dgm:prSet presAssocID="{3EE8061A-4397-4760-8547-E37D3F5C53C9}" presName="circle2" presStyleLbl="node1" presStyleIdx="1" presStyleCnt="5"/>
      <dgm:spPr>
        <a:solidFill>
          <a:srgbClr val="192C43"/>
        </a:solidFill>
      </dgm:spPr>
    </dgm:pt>
    <dgm:pt modelId="{3125F9D4-4890-4AEA-8595-894C75D50F7A}" type="pres">
      <dgm:prSet presAssocID="{3EE8061A-4397-4760-8547-E37D3F5C53C9}" presName="rect2" presStyleLbl="alignAcc1" presStyleIdx="1" presStyleCnt="5"/>
      <dgm:spPr/>
    </dgm:pt>
    <dgm:pt modelId="{FA4C7F70-0E8F-43FE-9987-9298868BB5C3}" type="pres">
      <dgm:prSet presAssocID="{564871E4-66BC-4994-A913-46D22DE014F8}" presName="vertSpace3" presStyleLbl="node1" presStyleIdx="1" presStyleCnt="5"/>
      <dgm:spPr/>
    </dgm:pt>
    <dgm:pt modelId="{77BA3F49-051D-450C-89F9-5F7B4A59476E}" type="pres">
      <dgm:prSet presAssocID="{564871E4-66BC-4994-A913-46D22DE014F8}" presName="circle3" presStyleLbl="node1" presStyleIdx="2" presStyleCnt="5"/>
      <dgm:spPr>
        <a:solidFill>
          <a:srgbClr val="192C43"/>
        </a:solidFill>
      </dgm:spPr>
    </dgm:pt>
    <dgm:pt modelId="{75CCF843-6E8C-4227-992F-06B18C6B3D6E}" type="pres">
      <dgm:prSet presAssocID="{564871E4-66BC-4994-A913-46D22DE014F8}" presName="rect3" presStyleLbl="alignAcc1" presStyleIdx="2" presStyleCnt="5"/>
      <dgm:spPr/>
    </dgm:pt>
    <dgm:pt modelId="{9DDCFFFB-A5A4-42BB-89F6-9F651645AEDD}" type="pres">
      <dgm:prSet presAssocID="{C03B9D3E-AC4D-4B12-8BEA-E2747B9D890C}" presName="vertSpace4" presStyleLbl="node1" presStyleIdx="2" presStyleCnt="5"/>
      <dgm:spPr/>
    </dgm:pt>
    <dgm:pt modelId="{22416A91-B221-4E85-9BCA-12F8FD8E7D5B}" type="pres">
      <dgm:prSet presAssocID="{C03B9D3E-AC4D-4B12-8BEA-E2747B9D890C}" presName="circle4" presStyleLbl="node1" presStyleIdx="3" presStyleCnt="5"/>
      <dgm:spPr>
        <a:solidFill>
          <a:srgbClr val="192C43"/>
        </a:solidFill>
      </dgm:spPr>
    </dgm:pt>
    <dgm:pt modelId="{63236984-27F9-42EF-B346-1CACBA70120E}" type="pres">
      <dgm:prSet presAssocID="{C03B9D3E-AC4D-4B12-8BEA-E2747B9D890C}" presName="rect4" presStyleLbl="alignAcc1" presStyleIdx="3" presStyleCnt="5"/>
      <dgm:spPr/>
    </dgm:pt>
    <dgm:pt modelId="{1835BF93-74F2-44C4-B2C5-0B739BC9BA7C}" type="pres">
      <dgm:prSet presAssocID="{A6EA60A9-583A-4FEF-97EA-7B1FF7413179}" presName="vertSpace5" presStyleLbl="node1" presStyleIdx="3" presStyleCnt="5"/>
      <dgm:spPr/>
    </dgm:pt>
    <dgm:pt modelId="{8476FB5F-56CC-4822-89F2-30E99E0E4095}" type="pres">
      <dgm:prSet presAssocID="{A6EA60A9-583A-4FEF-97EA-7B1FF7413179}" presName="circle5" presStyleLbl="node1" presStyleIdx="4" presStyleCnt="5"/>
      <dgm:spPr>
        <a:solidFill>
          <a:srgbClr val="192C43"/>
        </a:solidFill>
      </dgm:spPr>
    </dgm:pt>
    <dgm:pt modelId="{EB7F9986-90D1-44F4-A878-0FE643AF7091}" type="pres">
      <dgm:prSet presAssocID="{A6EA60A9-583A-4FEF-97EA-7B1FF7413179}" presName="rect5" presStyleLbl="alignAcc1" presStyleIdx="4" presStyleCnt="5"/>
      <dgm:spPr/>
    </dgm:pt>
    <dgm:pt modelId="{F89DC875-6BAC-43BD-ACC2-82A5371A4F6F}" type="pres">
      <dgm:prSet presAssocID="{2E1C7149-A7B3-4095-9B21-42B5DA50B213}" presName="rect1ParTxNoCh" presStyleLbl="alignAcc1" presStyleIdx="4" presStyleCnt="5">
        <dgm:presLayoutVars>
          <dgm:chMax val="1"/>
          <dgm:bulletEnabled val="1"/>
        </dgm:presLayoutVars>
      </dgm:prSet>
      <dgm:spPr/>
    </dgm:pt>
    <dgm:pt modelId="{3618E733-5517-43CC-ABCC-0166314A8156}" type="pres">
      <dgm:prSet presAssocID="{3EE8061A-4397-4760-8547-E37D3F5C53C9}" presName="rect2ParTxNoCh" presStyleLbl="alignAcc1" presStyleIdx="4" presStyleCnt="5">
        <dgm:presLayoutVars>
          <dgm:chMax val="1"/>
          <dgm:bulletEnabled val="1"/>
        </dgm:presLayoutVars>
      </dgm:prSet>
      <dgm:spPr/>
    </dgm:pt>
    <dgm:pt modelId="{AE856718-CEA6-4B14-A8B8-45186EEC203B}" type="pres">
      <dgm:prSet presAssocID="{564871E4-66BC-4994-A913-46D22DE014F8}" presName="rect3ParTxNoCh" presStyleLbl="alignAcc1" presStyleIdx="4" presStyleCnt="5">
        <dgm:presLayoutVars>
          <dgm:chMax val="1"/>
          <dgm:bulletEnabled val="1"/>
        </dgm:presLayoutVars>
      </dgm:prSet>
      <dgm:spPr/>
    </dgm:pt>
    <dgm:pt modelId="{98EC6734-B92B-47AB-BF38-BB331EB554B8}" type="pres">
      <dgm:prSet presAssocID="{C03B9D3E-AC4D-4B12-8BEA-E2747B9D890C}" presName="rect4ParTxNoCh" presStyleLbl="alignAcc1" presStyleIdx="4" presStyleCnt="5">
        <dgm:presLayoutVars>
          <dgm:chMax val="1"/>
          <dgm:bulletEnabled val="1"/>
        </dgm:presLayoutVars>
      </dgm:prSet>
      <dgm:spPr/>
    </dgm:pt>
    <dgm:pt modelId="{923DC688-9C86-4152-ADE4-0C2CAAC9546E}" type="pres">
      <dgm:prSet presAssocID="{A6EA60A9-583A-4FEF-97EA-7B1FF7413179}" presName="rect5ParTxNoCh" presStyleLbl="alignAcc1" presStyleIdx="4" presStyleCnt="5">
        <dgm:presLayoutVars>
          <dgm:chMax val="1"/>
          <dgm:bulletEnabled val="1"/>
        </dgm:presLayoutVars>
      </dgm:prSet>
      <dgm:spPr/>
    </dgm:pt>
  </dgm:ptLst>
  <dgm:cxnLst>
    <dgm:cxn modelId="{0FC0AE26-5FD0-40B8-A0A4-52CAA48418F1}" srcId="{6BA5ADB0-F43C-4808-ACE5-E801B617F078}" destId="{A6EA60A9-583A-4FEF-97EA-7B1FF7413179}" srcOrd="4" destOrd="0" parTransId="{07C956CC-E847-4095-9CA2-2121E9706EBB}" sibTransId="{819FD34E-E7A9-4CBF-9DA3-29766352E1EB}"/>
    <dgm:cxn modelId="{9FA7B729-19C7-40AC-9274-2F4C3AE79252}" srcId="{6BA5ADB0-F43C-4808-ACE5-E801B617F078}" destId="{564871E4-66BC-4994-A913-46D22DE014F8}" srcOrd="2" destOrd="0" parTransId="{B9D49754-BEF5-4827-81AF-C5ACDCDD71AC}" sibTransId="{85132611-2B64-4A89-B59B-E63EF7030FF1}"/>
    <dgm:cxn modelId="{D22AFD3E-2CE0-EC40-9B8A-B8F60BF48145}" type="presOf" srcId="{A6EA60A9-583A-4FEF-97EA-7B1FF7413179}" destId="{EB7F9986-90D1-44F4-A878-0FE643AF7091}" srcOrd="0" destOrd="0" presId="urn:microsoft.com/office/officeart/2005/8/layout/target3"/>
    <dgm:cxn modelId="{E7702B69-A94A-487E-A01F-67AB14A0BCFA}" srcId="{6BA5ADB0-F43C-4808-ACE5-E801B617F078}" destId="{2E1C7149-A7B3-4095-9B21-42B5DA50B213}" srcOrd="0" destOrd="0" parTransId="{B9F42E20-0985-4123-80C5-00A760881E99}" sibTransId="{C38FDED8-31AB-489D-99EE-52D3B0DD9CCF}"/>
    <dgm:cxn modelId="{6B111B70-4A81-48C5-BF6A-EEE2D59E2F84}" srcId="{6BA5ADB0-F43C-4808-ACE5-E801B617F078}" destId="{3EE8061A-4397-4760-8547-E37D3F5C53C9}" srcOrd="1" destOrd="0" parTransId="{B1EACA48-8AE3-47F0-B449-5B615BE53A0E}" sibTransId="{B0824207-1041-4C0E-A687-E46BC9EB2B24}"/>
    <dgm:cxn modelId="{9D9A8970-2B23-574D-A669-4F5E24230FB8}" type="presOf" srcId="{2E1C7149-A7B3-4095-9B21-42B5DA50B213}" destId="{F89DC875-6BAC-43BD-ACC2-82A5371A4F6F}" srcOrd="1" destOrd="0" presId="urn:microsoft.com/office/officeart/2005/8/layout/target3"/>
    <dgm:cxn modelId="{176BF551-9A62-B440-937F-7116ABC97E7E}" type="presOf" srcId="{564871E4-66BC-4994-A913-46D22DE014F8}" destId="{75CCF843-6E8C-4227-992F-06B18C6B3D6E}" srcOrd="0" destOrd="0" presId="urn:microsoft.com/office/officeart/2005/8/layout/target3"/>
    <dgm:cxn modelId="{7EAB7856-61EF-B04D-9945-6B1D8223C7AE}" type="presOf" srcId="{A6EA60A9-583A-4FEF-97EA-7B1FF7413179}" destId="{923DC688-9C86-4152-ADE4-0C2CAAC9546E}" srcOrd="1" destOrd="0" presId="urn:microsoft.com/office/officeart/2005/8/layout/target3"/>
    <dgm:cxn modelId="{2D107581-ECC6-7A4E-8721-9645A0B1E8F8}" type="presOf" srcId="{6BA5ADB0-F43C-4808-ACE5-E801B617F078}" destId="{6EAB5672-C054-4320-97C7-541E98DA5E0D}" srcOrd="0" destOrd="0" presId="urn:microsoft.com/office/officeart/2005/8/layout/target3"/>
    <dgm:cxn modelId="{7FA2DE9A-BEE3-084F-B822-D5F20DA03B7B}" type="presOf" srcId="{2E1C7149-A7B3-4095-9B21-42B5DA50B213}" destId="{35717967-3F9E-44AA-AED3-D1297144A4BC}" srcOrd="0" destOrd="0" presId="urn:microsoft.com/office/officeart/2005/8/layout/target3"/>
    <dgm:cxn modelId="{8FD43BB4-0A95-E44D-AB61-C65B36893F07}" type="presOf" srcId="{564871E4-66BC-4994-A913-46D22DE014F8}" destId="{AE856718-CEA6-4B14-A8B8-45186EEC203B}" srcOrd="1" destOrd="0" presId="urn:microsoft.com/office/officeart/2005/8/layout/target3"/>
    <dgm:cxn modelId="{3AC678BF-BA1E-4648-89C5-4581A412C003}" type="presOf" srcId="{C03B9D3E-AC4D-4B12-8BEA-E2747B9D890C}" destId="{63236984-27F9-42EF-B346-1CACBA70120E}" srcOrd="0" destOrd="0" presId="urn:microsoft.com/office/officeart/2005/8/layout/target3"/>
    <dgm:cxn modelId="{17D379E8-F443-3047-AE92-6D40C3FEC663}" type="presOf" srcId="{3EE8061A-4397-4760-8547-E37D3F5C53C9}" destId="{3618E733-5517-43CC-ABCC-0166314A8156}" srcOrd="1" destOrd="0" presId="urn:microsoft.com/office/officeart/2005/8/layout/target3"/>
    <dgm:cxn modelId="{128DAEE9-322C-2749-A1E8-D82B0BD73BDC}" type="presOf" srcId="{C03B9D3E-AC4D-4B12-8BEA-E2747B9D890C}" destId="{98EC6734-B92B-47AB-BF38-BB331EB554B8}" srcOrd="1" destOrd="0" presId="urn:microsoft.com/office/officeart/2005/8/layout/target3"/>
    <dgm:cxn modelId="{87F65CF0-DF16-9A4B-BFCD-A85436CD1BE7}" type="presOf" srcId="{3EE8061A-4397-4760-8547-E37D3F5C53C9}" destId="{3125F9D4-4890-4AEA-8595-894C75D50F7A}" srcOrd="0" destOrd="0" presId="urn:microsoft.com/office/officeart/2005/8/layout/target3"/>
    <dgm:cxn modelId="{AF2203FC-61C5-4434-B924-09997DABBE85}" srcId="{6BA5ADB0-F43C-4808-ACE5-E801B617F078}" destId="{C03B9D3E-AC4D-4B12-8BEA-E2747B9D890C}" srcOrd="3" destOrd="0" parTransId="{7991A581-A35B-40C3-A904-0535EDF63504}" sibTransId="{3FAD71DC-AF8B-4B5A-A8E7-2D807CD645B9}"/>
    <dgm:cxn modelId="{138D956C-E17B-3342-8095-D1EDF8D55F13}" type="presParOf" srcId="{6EAB5672-C054-4320-97C7-541E98DA5E0D}" destId="{04A75F7E-5B07-4910-86DE-A6C0617ABBD8}" srcOrd="0" destOrd="0" presId="urn:microsoft.com/office/officeart/2005/8/layout/target3"/>
    <dgm:cxn modelId="{94DEAB12-6EB6-1C4C-8129-ABE10435B981}" type="presParOf" srcId="{6EAB5672-C054-4320-97C7-541E98DA5E0D}" destId="{9A63F997-B14F-45CE-AA89-322CC66E3ACE}" srcOrd="1" destOrd="0" presId="urn:microsoft.com/office/officeart/2005/8/layout/target3"/>
    <dgm:cxn modelId="{49FC58F4-E9F7-604B-AAE6-E1B16215CCB8}" type="presParOf" srcId="{6EAB5672-C054-4320-97C7-541E98DA5E0D}" destId="{35717967-3F9E-44AA-AED3-D1297144A4BC}" srcOrd="2" destOrd="0" presId="urn:microsoft.com/office/officeart/2005/8/layout/target3"/>
    <dgm:cxn modelId="{FF3F728C-D874-5B4A-B9E7-B3C38DF76C83}" type="presParOf" srcId="{6EAB5672-C054-4320-97C7-541E98DA5E0D}" destId="{FCBD7D50-4EE5-4A86-8078-2E796039AC8C}" srcOrd="3" destOrd="0" presId="urn:microsoft.com/office/officeart/2005/8/layout/target3"/>
    <dgm:cxn modelId="{1369D4A3-DD6F-0442-B486-634F1EE40942}" type="presParOf" srcId="{6EAB5672-C054-4320-97C7-541E98DA5E0D}" destId="{A1DFD0FA-201C-49AA-8E3D-404D8DA7641F}" srcOrd="4" destOrd="0" presId="urn:microsoft.com/office/officeart/2005/8/layout/target3"/>
    <dgm:cxn modelId="{4F876821-47D7-D840-9ACE-032EB62E9E70}" type="presParOf" srcId="{6EAB5672-C054-4320-97C7-541E98DA5E0D}" destId="{3125F9D4-4890-4AEA-8595-894C75D50F7A}" srcOrd="5" destOrd="0" presId="urn:microsoft.com/office/officeart/2005/8/layout/target3"/>
    <dgm:cxn modelId="{6A7B2AFF-8639-7F43-B883-3AF3FF267691}" type="presParOf" srcId="{6EAB5672-C054-4320-97C7-541E98DA5E0D}" destId="{FA4C7F70-0E8F-43FE-9987-9298868BB5C3}" srcOrd="6" destOrd="0" presId="urn:microsoft.com/office/officeart/2005/8/layout/target3"/>
    <dgm:cxn modelId="{CA440561-3317-E240-9373-1EC9704E6711}" type="presParOf" srcId="{6EAB5672-C054-4320-97C7-541E98DA5E0D}" destId="{77BA3F49-051D-450C-89F9-5F7B4A59476E}" srcOrd="7" destOrd="0" presId="urn:microsoft.com/office/officeart/2005/8/layout/target3"/>
    <dgm:cxn modelId="{5D217728-7FF8-984F-AA45-D92152391F7A}" type="presParOf" srcId="{6EAB5672-C054-4320-97C7-541E98DA5E0D}" destId="{75CCF843-6E8C-4227-992F-06B18C6B3D6E}" srcOrd="8" destOrd="0" presId="urn:microsoft.com/office/officeart/2005/8/layout/target3"/>
    <dgm:cxn modelId="{9E78F3CA-9F77-2D4C-9F92-2E8CF6DB910A}" type="presParOf" srcId="{6EAB5672-C054-4320-97C7-541E98DA5E0D}" destId="{9DDCFFFB-A5A4-42BB-89F6-9F651645AEDD}" srcOrd="9" destOrd="0" presId="urn:microsoft.com/office/officeart/2005/8/layout/target3"/>
    <dgm:cxn modelId="{478B69F1-74C4-8141-BDEF-F07DD42DF46A}" type="presParOf" srcId="{6EAB5672-C054-4320-97C7-541E98DA5E0D}" destId="{22416A91-B221-4E85-9BCA-12F8FD8E7D5B}" srcOrd="10" destOrd="0" presId="urn:microsoft.com/office/officeart/2005/8/layout/target3"/>
    <dgm:cxn modelId="{2E21AE93-8795-DE48-BE3E-723FD56621C4}" type="presParOf" srcId="{6EAB5672-C054-4320-97C7-541E98DA5E0D}" destId="{63236984-27F9-42EF-B346-1CACBA70120E}" srcOrd="11" destOrd="0" presId="urn:microsoft.com/office/officeart/2005/8/layout/target3"/>
    <dgm:cxn modelId="{0FA31FCA-6A99-264E-BA57-C781AEC6423A}" type="presParOf" srcId="{6EAB5672-C054-4320-97C7-541E98DA5E0D}" destId="{1835BF93-74F2-44C4-B2C5-0B739BC9BA7C}" srcOrd="12" destOrd="0" presId="urn:microsoft.com/office/officeart/2005/8/layout/target3"/>
    <dgm:cxn modelId="{B76380BC-E96F-7642-8F56-C8B2053B7E5E}" type="presParOf" srcId="{6EAB5672-C054-4320-97C7-541E98DA5E0D}" destId="{8476FB5F-56CC-4822-89F2-30E99E0E4095}" srcOrd="13" destOrd="0" presId="urn:microsoft.com/office/officeart/2005/8/layout/target3"/>
    <dgm:cxn modelId="{61505855-E89E-3245-88B6-F442CA4382A0}" type="presParOf" srcId="{6EAB5672-C054-4320-97C7-541E98DA5E0D}" destId="{EB7F9986-90D1-44F4-A878-0FE643AF7091}" srcOrd="14" destOrd="0" presId="urn:microsoft.com/office/officeart/2005/8/layout/target3"/>
    <dgm:cxn modelId="{E2445E25-9AAC-A34F-A2F1-F07DA2B283AF}" type="presParOf" srcId="{6EAB5672-C054-4320-97C7-541E98DA5E0D}" destId="{F89DC875-6BAC-43BD-ACC2-82A5371A4F6F}" srcOrd="15" destOrd="0" presId="urn:microsoft.com/office/officeart/2005/8/layout/target3"/>
    <dgm:cxn modelId="{61DB87B4-105D-354F-A715-FB606BC87B69}" type="presParOf" srcId="{6EAB5672-C054-4320-97C7-541E98DA5E0D}" destId="{3618E733-5517-43CC-ABCC-0166314A8156}" srcOrd="16" destOrd="0" presId="urn:microsoft.com/office/officeart/2005/8/layout/target3"/>
    <dgm:cxn modelId="{C5434B10-2207-4D45-98C3-3E27784DCEC7}" type="presParOf" srcId="{6EAB5672-C054-4320-97C7-541E98DA5E0D}" destId="{AE856718-CEA6-4B14-A8B8-45186EEC203B}" srcOrd="17" destOrd="0" presId="urn:microsoft.com/office/officeart/2005/8/layout/target3"/>
    <dgm:cxn modelId="{11C9FB2F-9140-4445-8F27-D3EED99216AE}" type="presParOf" srcId="{6EAB5672-C054-4320-97C7-541E98DA5E0D}" destId="{98EC6734-B92B-47AB-BF38-BB331EB554B8}" srcOrd="18" destOrd="0" presId="urn:microsoft.com/office/officeart/2005/8/layout/target3"/>
    <dgm:cxn modelId="{6CD9240A-7321-C045-9E2C-0522308BDC28}" type="presParOf" srcId="{6EAB5672-C054-4320-97C7-541E98DA5E0D}" destId="{923DC688-9C86-4152-ADE4-0C2CAAC9546E}"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A5ADB0-F43C-4808-ACE5-E801B617F078}" type="doc">
      <dgm:prSet loTypeId="urn:microsoft.com/office/officeart/2005/8/layout/target3" loCatId="list" qsTypeId="urn:microsoft.com/office/officeart/2005/8/quickstyle/simple2" qsCatId="simple" csTypeId="urn:microsoft.com/office/officeart/2005/8/colors/accent1_2" csCatId="accent1" phldr="1"/>
      <dgm:spPr/>
      <dgm:t>
        <a:bodyPr/>
        <a:lstStyle/>
        <a:p>
          <a:endParaRPr lang="en-US"/>
        </a:p>
      </dgm:t>
    </dgm:pt>
    <dgm:pt modelId="{2E1C7149-A7B3-4095-9B21-42B5DA50B213}">
      <dgm:prSet phldrT="[Text]"/>
      <dgm:spPr>
        <a:solidFill>
          <a:schemeClr val="bg1"/>
        </a:solidFill>
      </dgm:spPr>
      <dgm:t>
        <a:bodyPr/>
        <a:lstStyle/>
        <a:p>
          <a:r>
            <a:rPr lang="en-US" dirty="0">
              <a:solidFill>
                <a:srgbClr val="192C43"/>
              </a:solidFill>
            </a:rPr>
            <a:t>                        National Chaplain</a:t>
          </a:r>
        </a:p>
      </dgm:t>
    </dgm:pt>
    <dgm:pt modelId="{B9F42E20-0985-4123-80C5-00A760881E99}" type="parTrans" cxnId="{E7702B69-A94A-487E-A01F-67AB14A0BCFA}">
      <dgm:prSet/>
      <dgm:spPr/>
      <dgm:t>
        <a:bodyPr/>
        <a:lstStyle/>
        <a:p>
          <a:endParaRPr lang="en-US"/>
        </a:p>
      </dgm:t>
    </dgm:pt>
    <dgm:pt modelId="{C38FDED8-31AB-489D-99EE-52D3B0DD9CCF}" type="sibTrans" cxnId="{E7702B69-A94A-487E-A01F-67AB14A0BCFA}">
      <dgm:prSet/>
      <dgm:spPr/>
      <dgm:t>
        <a:bodyPr/>
        <a:lstStyle/>
        <a:p>
          <a:endParaRPr lang="en-US"/>
        </a:p>
      </dgm:t>
    </dgm:pt>
    <dgm:pt modelId="{3EE8061A-4397-4760-8547-E37D3F5C53C9}">
      <dgm:prSet phldrT="[Text]"/>
      <dgm:spPr>
        <a:solidFill>
          <a:schemeClr val="bg1">
            <a:alpha val="90000"/>
          </a:schemeClr>
        </a:solidFill>
      </dgm:spPr>
      <dgm:t>
        <a:bodyPr/>
        <a:lstStyle/>
        <a:p>
          <a:r>
            <a:rPr lang="en-US" dirty="0">
              <a:solidFill>
                <a:srgbClr val="192C43"/>
              </a:solidFill>
            </a:rPr>
            <a:t>                     Conference Chaplains</a:t>
          </a:r>
        </a:p>
      </dgm:t>
    </dgm:pt>
    <dgm:pt modelId="{B1EACA48-8AE3-47F0-B449-5B615BE53A0E}" type="parTrans" cxnId="{6B111B70-4A81-48C5-BF6A-EEE2D59E2F84}">
      <dgm:prSet/>
      <dgm:spPr/>
      <dgm:t>
        <a:bodyPr/>
        <a:lstStyle/>
        <a:p>
          <a:endParaRPr lang="en-US"/>
        </a:p>
      </dgm:t>
    </dgm:pt>
    <dgm:pt modelId="{B0824207-1041-4C0E-A687-E46BC9EB2B24}" type="sibTrans" cxnId="{6B111B70-4A81-48C5-BF6A-EEE2D59E2F84}">
      <dgm:prSet/>
      <dgm:spPr/>
      <dgm:t>
        <a:bodyPr/>
        <a:lstStyle/>
        <a:p>
          <a:endParaRPr lang="en-US"/>
        </a:p>
      </dgm:t>
    </dgm:pt>
    <dgm:pt modelId="{564871E4-66BC-4994-A913-46D22DE014F8}">
      <dgm:prSet phldrT="[Text]"/>
      <dgm:spPr>
        <a:solidFill>
          <a:schemeClr val="bg1">
            <a:alpha val="90000"/>
          </a:schemeClr>
        </a:solidFill>
      </dgm:spPr>
      <dgm:t>
        <a:bodyPr/>
        <a:lstStyle/>
        <a:p>
          <a:r>
            <a:rPr lang="en-US" dirty="0">
              <a:solidFill>
                <a:srgbClr val="192C43"/>
              </a:solidFill>
            </a:rPr>
            <a:t>                       State Chaplains</a:t>
          </a:r>
        </a:p>
      </dgm:t>
    </dgm:pt>
    <dgm:pt modelId="{B9D49754-BEF5-4827-81AF-C5ACDCDD71AC}" type="parTrans" cxnId="{9FA7B729-19C7-40AC-9274-2F4C3AE79252}">
      <dgm:prSet/>
      <dgm:spPr/>
      <dgm:t>
        <a:bodyPr/>
        <a:lstStyle/>
        <a:p>
          <a:endParaRPr lang="en-US"/>
        </a:p>
      </dgm:t>
    </dgm:pt>
    <dgm:pt modelId="{85132611-2B64-4A89-B59B-E63EF7030FF1}" type="sibTrans" cxnId="{9FA7B729-19C7-40AC-9274-2F4C3AE79252}">
      <dgm:prSet/>
      <dgm:spPr/>
      <dgm:t>
        <a:bodyPr/>
        <a:lstStyle/>
        <a:p>
          <a:endParaRPr lang="en-US"/>
        </a:p>
      </dgm:t>
    </dgm:pt>
    <dgm:pt modelId="{C03B9D3E-AC4D-4B12-8BEA-E2747B9D890C}">
      <dgm:prSet phldrT="[Text]"/>
      <dgm:spPr>
        <a:solidFill>
          <a:schemeClr val="bg1">
            <a:alpha val="90000"/>
          </a:schemeClr>
        </a:solidFill>
      </dgm:spPr>
      <dgm:t>
        <a:bodyPr/>
        <a:lstStyle/>
        <a:p>
          <a:r>
            <a:rPr lang="en-US" dirty="0">
              <a:solidFill>
                <a:srgbClr val="192C43"/>
              </a:solidFill>
            </a:rPr>
            <a:t>                      District Chaplains</a:t>
          </a:r>
        </a:p>
      </dgm:t>
    </dgm:pt>
    <dgm:pt modelId="{7991A581-A35B-40C3-A904-0535EDF63504}" type="parTrans" cxnId="{AF2203FC-61C5-4434-B924-09997DABBE85}">
      <dgm:prSet/>
      <dgm:spPr/>
      <dgm:t>
        <a:bodyPr/>
        <a:lstStyle/>
        <a:p>
          <a:endParaRPr lang="en-US"/>
        </a:p>
      </dgm:t>
    </dgm:pt>
    <dgm:pt modelId="{3FAD71DC-AF8B-4B5A-A8E7-2D807CD645B9}" type="sibTrans" cxnId="{AF2203FC-61C5-4434-B924-09997DABBE85}">
      <dgm:prSet/>
      <dgm:spPr/>
      <dgm:t>
        <a:bodyPr/>
        <a:lstStyle/>
        <a:p>
          <a:endParaRPr lang="en-US"/>
        </a:p>
      </dgm:t>
    </dgm:pt>
    <dgm:pt modelId="{A6EA60A9-583A-4FEF-97EA-7B1FF7413179}">
      <dgm:prSet phldrT="[Text]"/>
      <dgm:spPr>
        <a:solidFill>
          <a:schemeClr val="bg1">
            <a:alpha val="90000"/>
          </a:schemeClr>
        </a:solidFill>
      </dgm:spPr>
      <dgm:t>
        <a:bodyPr/>
        <a:lstStyle/>
        <a:p>
          <a:r>
            <a:rPr lang="en-US" dirty="0">
              <a:solidFill>
                <a:srgbClr val="192C43"/>
              </a:solidFill>
            </a:rPr>
            <a:t>                      Post Chaplains</a:t>
          </a:r>
        </a:p>
      </dgm:t>
    </dgm:pt>
    <dgm:pt modelId="{07C956CC-E847-4095-9CA2-2121E9706EBB}" type="parTrans" cxnId="{0FC0AE26-5FD0-40B8-A0A4-52CAA48418F1}">
      <dgm:prSet/>
      <dgm:spPr/>
      <dgm:t>
        <a:bodyPr/>
        <a:lstStyle/>
        <a:p>
          <a:endParaRPr lang="en-US"/>
        </a:p>
      </dgm:t>
    </dgm:pt>
    <dgm:pt modelId="{819FD34E-E7A9-4CBF-9DA3-29766352E1EB}" type="sibTrans" cxnId="{0FC0AE26-5FD0-40B8-A0A4-52CAA48418F1}">
      <dgm:prSet/>
      <dgm:spPr/>
      <dgm:t>
        <a:bodyPr/>
        <a:lstStyle/>
        <a:p>
          <a:endParaRPr lang="en-US"/>
        </a:p>
      </dgm:t>
    </dgm:pt>
    <dgm:pt modelId="{6EAB5672-C054-4320-97C7-541E98DA5E0D}" type="pres">
      <dgm:prSet presAssocID="{6BA5ADB0-F43C-4808-ACE5-E801B617F078}" presName="Name0" presStyleCnt="0">
        <dgm:presLayoutVars>
          <dgm:chMax val="7"/>
          <dgm:dir/>
          <dgm:animLvl val="lvl"/>
          <dgm:resizeHandles val="exact"/>
        </dgm:presLayoutVars>
      </dgm:prSet>
      <dgm:spPr/>
    </dgm:pt>
    <dgm:pt modelId="{04A75F7E-5B07-4910-86DE-A6C0617ABBD8}" type="pres">
      <dgm:prSet presAssocID="{2E1C7149-A7B3-4095-9B21-42B5DA50B213}" presName="circle1" presStyleLbl="node1" presStyleIdx="0" presStyleCnt="5"/>
      <dgm:spPr>
        <a:solidFill>
          <a:srgbClr val="192C43"/>
        </a:solidFill>
      </dgm:spPr>
    </dgm:pt>
    <dgm:pt modelId="{9A63F997-B14F-45CE-AA89-322CC66E3ACE}" type="pres">
      <dgm:prSet presAssocID="{2E1C7149-A7B3-4095-9B21-42B5DA50B213}" presName="space" presStyleCnt="0"/>
      <dgm:spPr/>
    </dgm:pt>
    <dgm:pt modelId="{35717967-3F9E-44AA-AED3-D1297144A4BC}" type="pres">
      <dgm:prSet presAssocID="{2E1C7149-A7B3-4095-9B21-42B5DA50B213}" presName="rect1" presStyleLbl="alignAcc1" presStyleIdx="0" presStyleCnt="5" custScaleX="100000"/>
      <dgm:spPr/>
    </dgm:pt>
    <dgm:pt modelId="{FCBD7D50-4EE5-4A86-8078-2E796039AC8C}" type="pres">
      <dgm:prSet presAssocID="{3EE8061A-4397-4760-8547-E37D3F5C53C9}" presName="vertSpace2" presStyleLbl="node1" presStyleIdx="0" presStyleCnt="5"/>
      <dgm:spPr/>
    </dgm:pt>
    <dgm:pt modelId="{A1DFD0FA-201C-49AA-8E3D-404D8DA7641F}" type="pres">
      <dgm:prSet presAssocID="{3EE8061A-4397-4760-8547-E37D3F5C53C9}" presName="circle2" presStyleLbl="node1" presStyleIdx="1" presStyleCnt="5"/>
      <dgm:spPr>
        <a:solidFill>
          <a:srgbClr val="192C43"/>
        </a:solidFill>
      </dgm:spPr>
    </dgm:pt>
    <dgm:pt modelId="{3125F9D4-4890-4AEA-8595-894C75D50F7A}" type="pres">
      <dgm:prSet presAssocID="{3EE8061A-4397-4760-8547-E37D3F5C53C9}" presName="rect2" presStyleLbl="alignAcc1" presStyleIdx="1" presStyleCnt="5"/>
      <dgm:spPr/>
    </dgm:pt>
    <dgm:pt modelId="{FA4C7F70-0E8F-43FE-9987-9298868BB5C3}" type="pres">
      <dgm:prSet presAssocID="{564871E4-66BC-4994-A913-46D22DE014F8}" presName="vertSpace3" presStyleLbl="node1" presStyleIdx="1" presStyleCnt="5"/>
      <dgm:spPr/>
    </dgm:pt>
    <dgm:pt modelId="{77BA3F49-051D-450C-89F9-5F7B4A59476E}" type="pres">
      <dgm:prSet presAssocID="{564871E4-66BC-4994-A913-46D22DE014F8}" presName="circle3" presStyleLbl="node1" presStyleIdx="2" presStyleCnt="5"/>
      <dgm:spPr>
        <a:solidFill>
          <a:srgbClr val="192C43"/>
        </a:solidFill>
      </dgm:spPr>
    </dgm:pt>
    <dgm:pt modelId="{75CCF843-6E8C-4227-992F-06B18C6B3D6E}" type="pres">
      <dgm:prSet presAssocID="{564871E4-66BC-4994-A913-46D22DE014F8}" presName="rect3" presStyleLbl="alignAcc1" presStyleIdx="2" presStyleCnt="5"/>
      <dgm:spPr/>
    </dgm:pt>
    <dgm:pt modelId="{9DDCFFFB-A5A4-42BB-89F6-9F651645AEDD}" type="pres">
      <dgm:prSet presAssocID="{C03B9D3E-AC4D-4B12-8BEA-E2747B9D890C}" presName="vertSpace4" presStyleLbl="node1" presStyleIdx="2" presStyleCnt="5"/>
      <dgm:spPr/>
    </dgm:pt>
    <dgm:pt modelId="{22416A91-B221-4E85-9BCA-12F8FD8E7D5B}" type="pres">
      <dgm:prSet presAssocID="{C03B9D3E-AC4D-4B12-8BEA-E2747B9D890C}" presName="circle4" presStyleLbl="node1" presStyleIdx="3" presStyleCnt="5"/>
      <dgm:spPr>
        <a:solidFill>
          <a:srgbClr val="192C43"/>
        </a:solidFill>
      </dgm:spPr>
    </dgm:pt>
    <dgm:pt modelId="{63236984-27F9-42EF-B346-1CACBA70120E}" type="pres">
      <dgm:prSet presAssocID="{C03B9D3E-AC4D-4B12-8BEA-E2747B9D890C}" presName="rect4" presStyleLbl="alignAcc1" presStyleIdx="3" presStyleCnt="5"/>
      <dgm:spPr/>
    </dgm:pt>
    <dgm:pt modelId="{1835BF93-74F2-44C4-B2C5-0B739BC9BA7C}" type="pres">
      <dgm:prSet presAssocID="{A6EA60A9-583A-4FEF-97EA-7B1FF7413179}" presName="vertSpace5" presStyleLbl="node1" presStyleIdx="3" presStyleCnt="5"/>
      <dgm:spPr/>
    </dgm:pt>
    <dgm:pt modelId="{8476FB5F-56CC-4822-89F2-30E99E0E4095}" type="pres">
      <dgm:prSet presAssocID="{A6EA60A9-583A-4FEF-97EA-7B1FF7413179}" presName="circle5" presStyleLbl="node1" presStyleIdx="4" presStyleCnt="5"/>
      <dgm:spPr>
        <a:solidFill>
          <a:srgbClr val="192C43"/>
        </a:solidFill>
      </dgm:spPr>
    </dgm:pt>
    <dgm:pt modelId="{EB7F9986-90D1-44F4-A878-0FE643AF7091}" type="pres">
      <dgm:prSet presAssocID="{A6EA60A9-583A-4FEF-97EA-7B1FF7413179}" presName="rect5" presStyleLbl="alignAcc1" presStyleIdx="4" presStyleCnt="5"/>
      <dgm:spPr/>
    </dgm:pt>
    <dgm:pt modelId="{F89DC875-6BAC-43BD-ACC2-82A5371A4F6F}" type="pres">
      <dgm:prSet presAssocID="{2E1C7149-A7B3-4095-9B21-42B5DA50B213}" presName="rect1ParTxNoCh" presStyleLbl="alignAcc1" presStyleIdx="4" presStyleCnt="5">
        <dgm:presLayoutVars>
          <dgm:chMax val="1"/>
          <dgm:bulletEnabled val="1"/>
        </dgm:presLayoutVars>
      </dgm:prSet>
      <dgm:spPr/>
    </dgm:pt>
    <dgm:pt modelId="{3618E733-5517-43CC-ABCC-0166314A8156}" type="pres">
      <dgm:prSet presAssocID="{3EE8061A-4397-4760-8547-E37D3F5C53C9}" presName="rect2ParTxNoCh" presStyleLbl="alignAcc1" presStyleIdx="4" presStyleCnt="5">
        <dgm:presLayoutVars>
          <dgm:chMax val="1"/>
          <dgm:bulletEnabled val="1"/>
        </dgm:presLayoutVars>
      </dgm:prSet>
      <dgm:spPr/>
    </dgm:pt>
    <dgm:pt modelId="{AE856718-CEA6-4B14-A8B8-45186EEC203B}" type="pres">
      <dgm:prSet presAssocID="{564871E4-66BC-4994-A913-46D22DE014F8}" presName="rect3ParTxNoCh" presStyleLbl="alignAcc1" presStyleIdx="4" presStyleCnt="5">
        <dgm:presLayoutVars>
          <dgm:chMax val="1"/>
          <dgm:bulletEnabled val="1"/>
        </dgm:presLayoutVars>
      </dgm:prSet>
      <dgm:spPr/>
    </dgm:pt>
    <dgm:pt modelId="{98EC6734-B92B-47AB-BF38-BB331EB554B8}" type="pres">
      <dgm:prSet presAssocID="{C03B9D3E-AC4D-4B12-8BEA-E2747B9D890C}" presName="rect4ParTxNoCh" presStyleLbl="alignAcc1" presStyleIdx="4" presStyleCnt="5">
        <dgm:presLayoutVars>
          <dgm:chMax val="1"/>
          <dgm:bulletEnabled val="1"/>
        </dgm:presLayoutVars>
      </dgm:prSet>
      <dgm:spPr/>
    </dgm:pt>
    <dgm:pt modelId="{923DC688-9C86-4152-ADE4-0C2CAAC9546E}" type="pres">
      <dgm:prSet presAssocID="{A6EA60A9-583A-4FEF-97EA-7B1FF7413179}" presName="rect5ParTxNoCh" presStyleLbl="alignAcc1" presStyleIdx="4" presStyleCnt="5">
        <dgm:presLayoutVars>
          <dgm:chMax val="1"/>
          <dgm:bulletEnabled val="1"/>
        </dgm:presLayoutVars>
      </dgm:prSet>
      <dgm:spPr/>
    </dgm:pt>
  </dgm:ptLst>
  <dgm:cxnLst>
    <dgm:cxn modelId="{AF66B91B-EE5A-7A45-ADFA-19B84B971580}" type="presOf" srcId="{C03B9D3E-AC4D-4B12-8BEA-E2747B9D890C}" destId="{63236984-27F9-42EF-B346-1CACBA70120E}" srcOrd="0" destOrd="0" presId="urn:microsoft.com/office/officeart/2005/8/layout/target3"/>
    <dgm:cxn modelId="{F89CFC22-F605-E444-B2B7-80C5BB0E52A1}" type="presOf" srcId="{3EE8061A-4397-4760-8547-E37D3F5C53C9}" destId="{3618E733-5517-43CC-ABCC-0166314A8156}" srcOrd="1" destOrd="0" presId="urn:microsoft.com/office/officeart/2005/8/layout/target3"/>
    <dgm:cxn modelId="{0FC0AE26-5FD0-40B8-A0A4-52CAA48418F1}" srcId="{6BA5ADB0-F43C-4808-ACE5-E801B617F078}" destId="{A6EA60A9-583A-4FEF-97EA-7B1FF7413179}" srcOrd="4" destOrd="0" parTransId="{07C956CC-E847-4095-9CA2-2121E9706EBB}" sibTransId="{819FD34E-E7A9-4CBF-9DA3-29766352E1EB}"/>
    <dgm:cxn modelId="{9FA7B729-19C7-40AC-9274-2F4C3AE79252}" srcId="{6BA5ADB0-F43C-4808-ACE5-E801B617F078}" destId="{564871E4-66BC-4994-A913-46D22DE014F8}" srcOrd="2" destOrd="0" parTransId="{B9D49754-BEF5-4827-81AF-C5ACDCDD71AC}" sibTransId="{85132611-2B64-4A89-B59B-E63EF7030FF1}"/>
    <dgm:cxn modelId="{564BD430-3F2D-394A-8CDD-CC34EA777007}" type="presOf" srcId="{3EE8061A-4397-4760-8547-E37D3F5C53C9}" destId="{3125F9D4-4890-4AEA-8595-894C75D50F7A}" srcOrd="0" destOrd="0" presId="urn:microsoft.com/office/officeart/2005/8/layout/target3"/>
    <dgm:cxn modelId="{FD25315D-F2D7-0245-B581-69345FF5626F}" type="presOf" srcId="{A6EA60A9-583A-4FEF-97EA-7B1FF7413179}" destId="{EB7F9986-90D1-44F4-A878-0FE643AF7091}" srcOrd="0" destOrd="0" presId="urn:microsoft.com/office/officeart/2005/8/layout/target3"/>
    <dgm:cxn modelId="{86CC345D-C681-8C48-A7F9-80701F95E5A3}" type="presOf" srcId="{564871E4-66BC-4994-A913-46D22DE014F8}" destId="{AE856718-CEA6-4B14-A8B8-45186EEC203B}" srcOrd="1" destOrd="0" presId="urn:microsoft.com/office/officeart/2005/8/layout/target3"/>
    <dgm:cxn modelId="{E7702B69-A94A-487E-A01F-67AB14A0BCFA}" srcId="{6BA5ADB0-F43C-4808-ACE5-E801B617F078}" destId="{2E1C7149-A7B3-4095-9B21-42B5DA50B213}" srcOrd="0" destOrd="0" parTransId="{B9F42E20-0985-4123-80C5-00A760881E99}" sibTransId="{C38FDED8-31AB-489D-99EE-52D3B0DD9CCF}"/>
    <dgm:cxn modelId="{6B111B70-4A81-48C5-BF6A-EEE2D59E2F84}" srcId="{6BA5ADB0-F43C-4808-ACE5-E801B617F078}" destId="{3EE8061A-4397-4760-8547-E37D3F5C53C9}" srcOrd="1" destOrd="0" parTransId="{B1EACA48-8AE3-47F0-B449-5B615BE53A0E}" sibTransId="{B0824207-1041-4C0E-A687-E46BC9EB2B24}"/>
    <dgm:cxn modelId="{0B3AB970-17EE-3D4E-ABDA-8AA6C0B0C9A4}" type="presOf" srcId="{2E1C7149-A7B3-4095-9B21-42B5DA50B213}" destId="{35717967-3F9E-44AA-AED3-D1297144A4BC}" srcOrd="0" destOrd="0" presId="urn:microsoft.com/office/officeart/2005/8/layout/target3"/>
    <dgm:cxn modelId="{703DDD51-3E17-8E44-9047-5B834180FADA}" type="presOf" srcId="{564871E4-66BC-4994-A913-46D22DE014F8}" destId="{75CCF843-6E8C-4227-992F-06B18C6B3D6E}" srcOrd="0" destOrd="0" presId="urn:microsoft.com/office/officeart/2005/8/layout/target3"/>
    <dgm:cxn modelId="{2A0F107B-929E-2E4A-8504-82134CD3F9CF}" type="presOf" srcId="{2E1C7149-A7B3-4095-9B21-42B5DA50B213}" destId="{F89DC875-6BAC-43BD-ACC2-82A5371A4F6F}" srcOrd="1" destOrd="0" presId="urn:microsoft.com/office/officeart/2005/8/layout/target3"/>
    <dgm:cxn modelId="{8D3F62D3-AE6D-6046-BB6F-5200F467D538}" type="presOf" srcId="{6BA5ADB0-F43C-4808-ACE5-E801B617F078}" destId="{6EAB5672-C054-4320-97C7-541E98DA5E0D}" srcOrd="0" destOrd="0" presId="urn:microsoft.com/office/officeart/2005/8/layout/target3"/>
    <dgm:cxn modelId="{DE8A7BDD-AB24-4846-854D-136A924060FC}" type="presOf" srcId="{A6EA60A9-583A-4FEF-97EA-7B1FF7413179}" destId="{923DC688-9C86-4152-ADE4-0C2CAAC9546E}" srcOrd="1" destOrd="0" presId="urn:microsoft.com/office/officeart/2005/8/layout/target3"/>
    <dgm:cxn modelId="{4BD9F2F6-29CA-D54D-B84B-05F6FC22C9A0}" type="presOf" srcId="{C03B9D3E-AC4D-4B12-8BEA-E2747B9D890C}" destId="{98EC6734-B92B-47AB-BF38-BB331EB554B8}" srcOrd="1" destOrd="0" presId="urn:microsoft.com/office/officeart/2005/8/layout/target3"/>
    <dgm:cxn modelId="{AF2203FC-61C5-4434-B924-09997DABBE85}" srcId="{6BA5ADB0-F43C-4808-ACE5-E801B617F078}" destId="{C03B9D3E-AC4D-4B12-8BEA-E2747B9D890C}" srcOrd="3" destOrd="0" parTransId="{7991A581-A35B-40C3-A904-0535EDF63504}" sibTransId="{3FAD71DC-AF8B-4B5A-A8E7-2D807CD645B9}"/>
    <dgm:cxn modelId="{A4527858-2AB1-AF46-8D38-6A9F5E6564B5}" type="presParOf" srcId="{6EAB5672-C054-4320-97C7-541E98DA5E0D}" destId="{04A75F7E-5B07-4910-86DE-A6C0617ABBD8}" srcOrd="0" destOrd="0" presId="urn:microsoft.com/office/officeart/2005/8/layout/target3"/>
    <dgm:cxn modelId="{1BD160EE-6BE7-9B4F-B29E-218750160884}" type="presParOf" srcId="{6EAB5672-C054-4320-97C7-541E98DA5E0D}" destId="{9A63F997-B14F-45CE-AA89-322CC66E3ACE}" srcOrd="1" destOrd="0" presId="urn:microsoft.com/office/officeart/2005/8/layout/target3"/>
    <dgm:cxn modelId="{C0142886-32D3-F34A-8360-32D86113ABFB}" type="presParOf" srcId="{6EAB5672-C054-4320-97C7-541E98DA5E0D}" destId="{35717967-3F9E-44AA-AED3-D1297144A4BC}" srcOrd="2" destOrd="0" presId="urn:microsoft.com/office/officeart/2005/8/layout/target3"/>
    <dgm:cxn modelId="{4443A5C6-60BD-A041-A114-18C0751AAB77}" type="presParOf" srcId="{6EAB5672-C054-4320-97C7-541E98DA5E0D}" destId="{FCBD7D50-4EE5-4A86-8078-2E796039AC8C}" srcOrd="3" destOrd="0" presId="urn:microsoft.com/office/officeart/2005/8/layout/target3"/>
    <dgm:cxn modelId="{85B15913-735A-A748-93E3-DA440CA9B651}" type="presParOf" srcId="{6EAB5672-C054-4320-97C7-541E98DA5E0D}" destId="{A1DFD0FA-201C-49AA-8E3D-404D8DA7641F}" srcOrd="4" destOrd="0" presId="urn:microsoft.com/office/officeart/2005/8/layout/target3"/>
    <dgm:cxn modelId="{875E4336-6DC5-704A-BB1F-9A988C7D4B38}" type="presParOf" srcId="{6EAB5672-C054-4320-97C7-541E98DA5E0D}" destId="{3125F9D4-4890-4AEA-8595-894C75D50F7A}" srcOrd="5" destOrd="0" presId="urn:microsoft.com/office/officeart/2005/8/layout/target3"/>
    <dgm:cxn modelId="{5A4FB458-E6FC-5B46-934D-4D0C4ABDA05D}" type="presParOf" srcId="{6EAB5672-C054-4320-97C7-541E98DA5E0D}" destId="{FA4C7F70-0E8F-43FE-9987-9298868BB5C3}" srcOrd="6" destOrd="0" presId="urn:microsoft.com/office/officeart/2005/8/layout/target3"/>
    <dgm:cxn modelId="{8895E627-7D65-5B46-B348-401AF208FC09}" type="presParOf" srcId="{6EAB5672-C054-4320-97C7-541E98DA5E0D}" destId="{77BA3F49-051D-450C-89F9-5F7B4A59476E}" srcOrd="7" destOrd="0" presId="urn:microsoft.com/office/officeart/2005/8/layout/target3"/>
    <dgm:cxn modelId="{BFBE7904-D83F-8E4E-8560-CACD61CE29C5}" type="presParOf" srcId="{6EAB5672-C054-4320-97C7-541E98DA5E0D}" destId="{75CCF843-6E8C-4227-992F-06B18C6B3D6E}" srcOrd="8" destOrd="0" presId="urn:microsoft.com/office/officeart/2005/8/layout/target3"/>
    <dgm:cxn modelId="{8C278F80-C763-334F-8C9D-9A7DB91AE4CF}" type="presParOf" srcId="{6EAB5672-C054-4320-97C7-541E98DA5E0D}" destId="{9DDCFFFB-A5A4-42BB-89F6-9F651645AEDD}" srcOrd="9" destOrd="0" presId="urn:microsoft.com/office/officeart/2005/8/layout/target3"/>
    <dgm:cxn modelId="{8AA1CDF9-81A5-BF4F-91FB-068C6F5A4124}" type="presParOf" srcId="{6EAB5672-C054-4320-97C7-541E98DA5E0D}" destId="{22416A91-B221-4E85-9BCA-12F8FD8E7D5B}" srcOrd="10" destOrd="0" presId="urn:microsoft.com/office/officeart/2005/8/layout/target3"/>
    <dgm:cxn modelId="{36389AEB-2653-774F-9C87-E16F1138D3A8}" type="presParOf" srcId="{6EAB5672-C054-4320-97C7-541E98DA5E0D}" destId="{63236984-27F9-42EF-B346-1CACBA70120E}" srcOrd="11" destOrd="0" presId="urn:microsoft.com/office/officeart/2005/8/layout/target3"/>
    <dgm:cxn modelId="{EA8EA6DC-B56B-7C4E-9DD3-8A1D3A8A4B1E}" type="presParOf" srcId="{6EAB5672-C054-4320-97C7-541E98DA5E0D}" destId="{1835BF93-74F2-44C4-B2C5-0B739BC9BA7C}" srcOrd="12" destOrd="0" presId="urn:microsoft.com/office/officeart/2005/8/layout/target3"/>
    <dgm:cxn modelId="{2EAAB146-833D-E049-9A78-E1CF882CFA14}" type="presParOf" srcId="{6EAB5672-C054-4320-97C7-541E98DA5E0D}" destId="{8476FB5F-56CC-4822-89F2-30E99E0E4095}" srcOrd="13" destOrd="0" presId="urn:microsoft.com/office/officeart/2005/8/layout/target3"/>
    <dgm:cxn modelId="{B3961C02-F484-CA4D-8A90-7DA3C9C79883}" type="presParOf" srcId="{6EAB5672-C054-4320-97C7-541E98DA5E0D}" destId="{EB7F9986-90D1-44F4-A878-0FE643AF7091}" srcOrd="14" destOrd="0" presId="urn:microsoft.com/office/officeart/2005/8/layout/target3"/>
    <dgm:cxn modelId="{FB2923D3-5F11-7542-A1DA-BBDFE1D21A6C}" type="presParOf" srcId="{6EAB5672-C054-4320-97C7-541E98DA5E0D}" destId="{F89DC875-6BAC-43BD-ACC2-82A5371A4F6F}" srcOrd="15" destOrd="0" presId="urn:microsoft.com/office/officeart/2005/8/layout/target3"/>
    <dgm:cxn modelId="{E38DA27E-396D-2D45-B480-15BF5666F3B3}" type="presParOf" srcId="{6EAB5672-C054-4320-97C7-541E98DA5E0D}" destId="{3618E733-5517-43CC-ABCC-0166314A8156}" srcOrd="16" destOrd="0" presId="urn:microsoft.com/office/officeart/2005/8/layout/target3"/>
    <dgm:cxn modelId="{AECB9CBA-7300-A54C-AE3A-8A22408DE60D}" type="presParOf" srcId="{6EAB5672-C054-4320-97C7-541E98DA5E0D}" destId="{AE856718-CEA6-4B14-A8B8-45186EEC203B}" srcOrd="17" destOrd="0" presId="urn:microsoft.com/office/officeart/2005/8/layout/target3"/>
    <dgm:cxn modelId="{CF20BF2E-4C90-FF47-8375-805E22985BB3}" type="presParOf" srcId="{6EAB5672-C054-4320-97C7-541E98DA5E0D}" destId="{98EC6734-B92B-47AB-BF38-BB331EB554B8}" srcOrd="18" destOrd="0" presId="urn:microsoft.com/office/officeart/2005/8/layout/target3"/>
    <dgm:cxn modelId="{F1F02C92-6AB9-B749-AA8A-30601A93D42F}" type="presParOf" srcId="{6EAB5672-C054-4320-97C7-541E98DA5E0D}" destId="{923DC688-9C86-4152-ADE4-0C2CAAC9546E}"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E4AD85-CFA3-4AC3-8008-664A20C242A1}"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F4C91B88-8910-416E-A538-1723B3B8A47A}">
      <dgm:prSet/>
      <dgm:spPr/>
      <dgm:t>
        <a:bodyPr/>
        <a:lstStyle/>
        <a:p>
          <a:r>
            <a:rPr lang="en-US" b="1" dirty="0"/>
            <a:t>the Chaplain nurtures the living</a:t>
          </a:r>
          <a:r>
            <a:rPr lang="en-US" dirty="0"/>
            <a:t>. </a:t>
          </a:r>
        </a:p>
      </dgm:t>
    </dgm:pt>
    <dgm:pt modelId="{538D4B71-C2E1-403B-834F-51F6E6669226}" type="parTrans" cxnId="{B7D81E70-8AF9-4F25-9ADE-B4D712934150}">
      <dgm:prSet/>
      <dgm:spPr/>
      <dgm:t>
        <a:bodyPr/>
        <a:lstStyle/>
        <a:p>
          <a:endParaRPr lang="en-US"/>
        </a:p>
      </dgm:t>
    </dgm:pt>
    <dgm:pt modelId="{6806D63B-B1C1-43A8-B699-2BD61797E968}" type="sibTrans" cxnId="{B7D81E70-8AF9-4F25-9ADE-B4D712934150}">
      <dgm:prSet/>
      <dgm:spPr/>
      <dgm:t>
        <a:bodyPr/>
        <a:lstStyle/>
        <a:p>
          <a:endParaRPr lang="en-US"/>
        </a:p>
      </dgm:t>
    </dgm:pt>
    <dgm:pt modelId="{0DC0D526-B7BB-4C41-B8E2-D2950EB2F219}">
      <dgm:prSet/>
      <dgm:spPr/>
      <dgm:t>
        <a:bodyPr/>
        <a:lstStyle/>
        <a:p>
          <a:r>
            <a:rPr lang="en-US" b="1" dirty="0"/>
            <a:t>the Chaplain cares for the dying</a:t>
          </a:r>
          <a:r>
            <a:rPr lang="en-US" dirty="0"/>
            <a:t>. </a:t>
          </a:r>
        </a:p>
      </dgm:t>
    </dgm:pt>
    <dgm:pt modelId="{0399965F-689C-4E73-93F0-B3CF010D8DD4}" type="parTrans" cxnId="{22F98F26-059F-4EA7-B5EA-78F58518C0F8}">
      <dgm:prSet/>
      <dgm:spPr/>
      <dgm:t>
        <a:bodyPr/>
        <a:lstStyle/>
        <a:p>
          <a:endParaRPr lang="en-US"/>
        </a:p>
      </dgm:t>
    </dgm:pt>
    <dgm:pt modelId="{D6DBF894-BBDA-40AD-95E9-A464C7D80775}" type="sibTrans" cxnId="{22F98F26-059F-4EA7-B5EA-78F58518C0F8}">
      <dgm:prSet/>
      <dgm:spPr/>
      <dgm:t>
        <a:bodyPr/>
        <a:lstStyle/>
        <a:p>
          <a:endParaRPr lang="en-US"/>
        </a:p>
      </dgm:t>
    </dgm:pt>
    <dgm:pt modelId="{F828BC7C-B513-409A-B746-9D533B67CA17}">
      <dgm:prSet/>
      <dgm:spPr/>
      <dgm:t>
        <a:bodyPr/>
        <a:lstStyle/>
        <a:p>
          <a:r>
            <a:rPr lang="en-US" b="1" dirty="0"/>
            <a:t>the Chaplain honors the dead.</a:t>
          </a:r>
          <a:endParaRPr lang="en-US" dirty="0"/>
        </a:p>
      </dgm:t>
    </dgm:pt>
    <dgm:pt modelId="{2B06B58E-7F40-44E5-8209-3ACF07D62D02}" type="parTrans" cxnId="{82A88201-D482-46E6-A9DC-EC22140BC9FF}">
      <dgm:prSet/>
      <dgm:spPr/>
      <dgm:t>
        <a:bodyPr/>
        <a:lstStyle/>
        <a:p>
          <a:endParaRPr lang="en-US"/>
        </a:p>
      </dgm:t>
    </dgm:pt>
    <dgm:pt modelId="{47F9830A-0185-4414-9BC2-A368F94CF05A}" type="sibTrans" cxnId="{82A88201-D482-46E6-A9DC-EC22140BC9FF}">
      <dgm:prSet/>
      <dgm:spPr/>
      <dgm:t>
        <a:bodyPr/>
        <a:lstStyle/>
        <a:p>
          <a:endParaRPr lang="en-US"/>
        </a:p>
      </dgm:t>
    </dgm:pt>
    <dgm:pt modelId="{CE176438-A71C-4306-87C8-F537722B8939}" type="pres">
      <dgm:prSet presAssocID="{2CE4AD85-CFA3-4AC3-8008-664A20C242A1}" presName="vert0" presStyleCnt="0">
        <dgm:presLayoutVars>
          <dgm:dir/>
          <dgm:animOne val="branch"/>
          <dgm:animLvl val="lvl"/>
        </dgm:presLayoutVars>
      </dgm:prSet>
      <dgm:spPr/>
    </dgm:pt>
    <dgm:pt modelId="{8CEA3D7C-C484-4D38-9DEE-B5D30CE5B2DE}" type="pres">
      <dgm:prSet presAssocID="{F4C91B88-8910-416E-A538-1723B3B8A47A}" presName="thickLine" presStyleLbl="alignNode1" presStyleIdx="0" presStyleCnt="3"/>
      <dgm:spPr/>
    </dgm:pt>
    <dgm:pt modelId="{90F6ABCB-E888-414F-AD76-BDF2A463B43C}" type="pres">
      <dgm:prSet presAssocID="{F4C91B88-8910-416E-A538-1723B3B8A47A}" presName="horz1" presStyleCnt="0"/>
      <dgm:spPr/>
    </dgm:pt>
    <dgm:pt modelId="{9FEEFB1F-0FFF-4027-86ED-B11E0B25F0C6}" type="pres">
      <dgm:prSet presAssocID="{F4C91B88-8910-416E-A538-1723B3B8A47A}" presName="tx1" presStyleLbl="revTx" presStyleIdx="0" presStyleCnt="3"/>
      <dgm:spPr/>
    </dgm:pt>
    <dgm:pt modelId="{7B829B8E-4BD9-4A1B-AB6D-D77236ECF776}" type="pres">
      <dgm:prSet presAssocID="{F4C91B88-8910-416E-A538-1723B3B8A47A}" presName="vert1" presStyleCnt="0"/>
      <dgm:spPr/>
    </dgm:pt>
    <dgm:pt modelId="{3E314B57-3064-4AD1-9953-E77177DF2ECB}" type="pres">
      <dgm:prSet presAssocID="{0DC0D526-B7BB-4C41-B8E2-D2950EB2F219}" presName="thickLine" presStyleLbl="alignNode1" presStyleIdx="1" presStyleCnt="3"/>
      <dgm:spPr/>
    </dgm:pt>
    <dgm:pt modelId="{89175047-BC64-4335-B4EE-D3DFF061EE3B}" type="pres">
      <dgm:prSet presAssocID="{0DC0D526-B7BB-4C41-B8E2-D2950EB2F219}" presName="horz1" presStyleCnt="0"/>
      <dgm:spPr/>
    </dgm:pt>
    <dgm:pt modelId="{1A5AD6B1-CC4A-46A8-BED8-D169D89E2259}" type="pres">
      <dgm:prSet presAssocID="{0DC0D526-B7BB-4C41-B8E2-D2950EB2F219}" presName="tx1" presStyleLbl="revTx" presStyleIdx="1" presStyleCnt="3"/>
      <dgm:spPr/>
    </dgm:pt>
    <dgm:pt modelId="{2236A02D-B98F-4236-80DD-D627915D5C14}" type="pres">
      <dgm:prSet presAssocID="{0DC0D526-B7BB-4C41-B8E2-D2950EB2F219}" presName="vert1" presStyleCnt="0"/>
      <dgm:spPr/>
    </dgm:pt>
    <dgm:pt modelId="{F42B7598-C091-4875-854E-3DCF16C98DA9}" type="pres">
      <dgm:prSet presAssocID="{F828BC7C-B513-409A-B746-9D533B67CA17}" presName="thickLine" presStyleLbl="alignNode1" presStyleIdx="2" presStyleCnt="3"/>
      <dgm:spPr/>
    </dgm:pt>
    <dgm:pt modelId="{9895CCD6-6AA7-4646-A308-C14AFDC6C2FE}" type="pres">
      <dgm:prSet presAssocID="{F828BC7C-B513-409A-B746-9D533B67CA17}" presName="horz1" presStyleCnt="0"/>
      <dgm:spPr/>
    </dgm:pt>
    <dgm:pt modelId="{D3123166-FC4C-4E72-840A-F5CF7F86CC23}" type="pres">
      <dgm:prSet presAssocID="{F828BC7C-B513-409A-B746-9D533B67CA17}" presName="tx1" presStyleLbl="revTx" presStyleIdx="2" presStyleCnt="3"/>
      <dgm:spPr/>
    </dgm:pt>
    <dgm:pt modelId="{92AE2878-BD76-427E-BBA4-A52823E24C2B}" type="pres">
      <dgm:prSet presAssocID="{F828BC7C-B513-409A-B746-9D533B67CA17}" presName="vert1" presStyleCnt="0"/>
      <dgm:spPr/>
    </dgm:pt>
  </dgm:ptLst>
  <dgm:cxnLst>
    <dgm:cxn modelId="{82A88201-D482-46E6-A9DC-EC22140BC9FF}" srcId="{2CE4AD85-CFA3-4AC3-8008-664A20C242A1}" destId="{F828BC7C-B513-409A-B746-9D533B67CA17}" srcOrd="2" destOrd="0" parTransId="{2B06B58E-7F40-44E5-8209-3ACF07D62D02}" sibTransId="{47F9830A-0185-4414-9BC2-A368F94CF05A}"/>
    <dgm:cxn modelId="{22F98F26-059F-4EA7-B5EA-78F58518C0F8}" srcId="{2CE4AD85-CFA3-4AC3-8008-664A20C242A1}" destId="{0DC0D526-B7BB-4C41-B8E2-D2950EB2F219}" srcOrd="1" destOrd="0" parTransId="{0399965F-689C-4E73-93F0-B3CF010D8DD4}" sibTransId="{D6DBF894-BBDA-40AD-95E9-A464C7D80775}"/>
    <dgm:cxn modelId="{B4BA5067-208D-439E-90E6-81F14B6D1811}" type="presOf" srcId="{F4C91B88-8910-416E-A538-1723B3B8A47A}" destId="{9FEEFB1F-0FFF-4027-86ED-B11E0B25F0C6}" srcOrd="0" destOrd="0" presId="urn:microsoft.com/office/officeart/2008/layout/LinedList"/>
    <dgm:cxn modelId="{B7D81E70-8AF9-4F25-9ADE-B4D712934150}" srcId="{2CE4AD85-CFA3-4AC3-8008-664A20C242A1}" destId="{F4C91B88-8910-416E-A538-1723B3B8A47A}" srcOrd="0" destOrd="0" parTransId="{538D4B71-C2E1-403B-834F-51F6E6669226}" sibTransId="{6806D63B-B1C1-43A8-B699-2BD61797E968}"/>
    <dgm:cxn modelId="{AB36DE87-E892-4AC0-8C34-7063885C5946}" type="presOf" srcId="{0DC0D526-B7BB-4C41-B8E2-D2950EB2F219}" destId="{1A5AD6B1-CC4A-46A8-BED8-D169D89E2259}" srcOrd="0" destOrd="0" presId="urn:microsoft.com/office/officeart/2008/layout/LinedList"/>
    <dgm:cxn modelId="{9F80C69A-9979-406A-B735-5F1ECD11C3AD}" type="presOf" srcId="{2CE4AD85-CFA3-4AC3-8008-664A20C242A1}" destId="{CE176438-A71C-4306-87C8-F537722B8939}" srcOrd="0" destOrd="0" presId="urn:microsoft.com/office/officeart/2008/layout/LinedList"/>
    <dgm:cxn modelId="{1B7DF5C1-F0AA-44F8-882C-85747F367F21}" type="presOf" srcId="{F828BC7C-B513-409A-B746-9D533B67CA17}" destId="{D3123166-FC4C-4E72-840A-F5CF7F86CC23}" srcOrd="0" destOrd="0" presId="urn:microsoft.com/office/officeart/2008/layout/LinedList"/>
    <dgm:cxn modelId="{A9C128A4-6F08-4608-985F-589F401D1FF1}" type="presParOf" srcId="{CE176438-A71C-4306-87C8-F537722B8939}" destId="{8CEA3D7C-C484-4D38-9DEE-B5D30CE5B2DE}" srcOrd="0" destOrd="0" presId="urn:microsoft.com/office/officeart/2008/layout/LinedList"/>
    <dgm:cxn modelId="{0CDA3456-4CC9-45DB-ADB6-1391974BE9F7}" type="presParOf" srcId="{CE176438-A71C-4306-87C8-F537722B8939}" destId="{90F6ABCB-E888-414F-AD76-BDF2A463B43C}" srcOrd="1" destOrd="0" presId="urn:microsoft.com/office/officeart/2008/layout/LinedList"/>
    <dgm:cxn modelId="{A4F0F5DB-9992-4B16-A3F4-DB38A521FF32}" type="presParOf" srcId="{90F6ABCB-E888-414F-AD76-BDF2A463B43C}" destId="{9FEEFB1F-0FFF-4027-86ED-B11E0B25F0C6}" srcOrd="0" destOrd="0" presId="urn:microsoft.com/office/officeart/2008/layout/LinedList"/>
    <dgm:cxn modelId="{ABEEDF08-D3C4-4B69-8F7D-CFB5D92EF686}" type="presParOf" srcId="{90F6ABCB-E888-414F-AD76-BDF2A463B43C}" destId="{7B829B8E-4BD9-4A1B-AB6D-D77236ECF776}" srcOrd="1" destOrd="0" presId="urn:microsoft.com/office/officeart/2008/layout/LinedList"/>
    <dgm:cxn modelId="{97CEFD1C-B02A-4783-8399-699332BE8492}" type="presParOf" srcId="{CE176438-A71C-4306-87C8-F537722B8939}" destId="{3E314B57-3064-4AD1-9953-E77177DF2ECB}" srcOrd="2" destOrd="0" presId="urn:microsoft.com/office/officeart/2008/layout/LinedList"/>
    <dgm:cxn modelId="{79C1B543-8BBD-4FE2-BC01-2A6C92C917C5}" type="presParOf" srcId="{CE176438-A71C-4306-87C8-F537722B8939}" destId="{89175047-BC64-4335-B4EE-D3DFF061EE3B}" srcOrd="3" destOrd="0" presId="urn:microsoft.com/office/officeart/2008/layout/LinedList"/>
    <dgm:cxn modelId="{8366079A-47B1-4503-91DA-810A9721B38C}" type="presParOf" srcId="{89175047-BC64-4335-B4EE-D3DFF061EE3B}" destId="{1A5AD6B1-CC4A-46A8-BED8-D169D89E2259}" srcOrd="0" destOrd="0" presId="urn:microsoft.com/office/officeart/2008/layout/LinedList"/>
    <dgm:cxn modelId="{6BD318A9-3965-4169-B003-E41CE252824D}" type="presParOf" srcId="{89175047-BC64-4335-B4EE-D3DFF061EE3B}" destId="{2236A02D-B98F-4236-80DD-D627915D5C14}" srcOrd="1" destOrd="0" presId="urn:microsoft.com/office/officeart/2008/layout/LinedList"/>
    <dgm:cxn modelId="{FB7660CA-C96C-40ED-BDEA-0DDE53A3322C}" type="presParOf" srcId="{CE176438-A71C-4306-87C8-F537722B8939}" destId="{F42B7598-C091-4875-854E-3DCF16C98DA9}" srcOrd="4" destOrd="0" presId="urn:microsoft.com/office/officeart/2008/layout/LinedList"/>
    <dgm:cxn modelId="{5DB6164A-468E-433A-BD6F-9DF2D2680CCE}" type="presParOf" srcId="{CE176438-A71C-4306-87C8-F537722B8939}" destId="{9895CCD6-6AA7-4646-A308-C14AFDC6C2FE}" srcOrd="5" destOrd="0" presId="urn:microsoft.com/office/officeart/2008/layout/LinedList"/>
    <dgm:cxn modelId="{B23D0F8F-156F-4AF0-AD62-918583A29CA3}" type="presParOf" srcId="{9895CCD6-6AA7-4646-A308-C14AFDC6C2FE}" destId="{D3123166-FC4C-4E72-840A-F5CF7F86CC23}" srcOrd="0" destOrd="0" presId="urn:microsoft.com/office/officeart/2008/layout/LinedList"/>
    <dgm:cxn modelId="{8A5A58C6-5DBB-4511-BA40-4ACAAC61A43A}" type="presParOf" srcId="{9895CCD6-6AA7-4646-A308-C14AFDC6C2FE}" destId="{92AE2878-BD76-427E-BBA4-A52823E24C2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62C1B5-00A5-46CE-A5AF-B77490A9738F}"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B567060E-34A1-494D-8ED4-B341A62788C8}">
      <dgm:prSet/>
      <dgm:spPr/>
      <dgm:t>
        <a:bodyPr/>
        <a:lstStyle/>
        <a:p>
          <a:r>
            <a:rPr lang="en-US" dirty="0"/>
            <a:t>1. SPIRITUAL GUIDANCE: </a:t>
          </a:r>
        </a:p>
      </dgm:t>
    </dgm:pt>
    <dgm:pt modelId="{2DCCD9BB-0B47-4595-9F71-4EBFA1B589B2}" type="parTrans" cxnId="{879D7571-526C-408E-9103-049EF4660AE0}">
      <dgm:prSet/>
      <dgm:spPr/>
      <dgm:t>
        <a:bodyPr/>
        <a:lstStyle/>
        <a:p>
          <a:endParaRPr lang="en-US"/>
        </a:p>
      </dgm:t>
    </dgm:pt>
    <dgm:pt modelId="{287A9D9B-64C5-4332-A94D-33FEC18C038A}" type="sibTrans" cxnId="{879D7571-526C-408E-9103-049EF4660AE0}">
      <dgm:prSet/>
      <dgm:spPr/>
      <dgm:t>
        <a:bodyPr/>
        <a:lstStyle/>
        <a:p>
          <a:endParaRPr lang="en-US"/>
        </a:p>
      </dgm:t>
    </dgm:pt>
    <dgm:pt modelId="{24A5F971-2121-4E2A-B70C-BBD752D2779B}">
      <dgm:prSet/>
      <dgm:spPr/>
      <dgm:t>
        <a:bodyPr/>
        <a:lstStyle/>
        <a:p>
          <a:r>
            <a:rPr lang="en-US"/>
            <a:t>2. ASSISTANCE IN EMERGENCY SITUATIONS: </a:t>
          </a:r>
        </a:p>
      </dgm:t>
    </dgm:pt>
    <dgm:pt modelId="{DB0B1213-AF9F-40DB-80B0-44C98A422B29}" type="parTrans" cxnId="{8C7B7524-3FB3-40D3-80FD-A74F1B07420B}">
      <dgm:prSet/>
      <dgm:spPr/>
      <dgm:t>
        <a:bodyPr/>
        <a:lstStyle/>
        <a:p>
          <a:endParaRPr lang="en-US"/>
        </a:p>
      </dgm:t>
    </dgm:pt>
    <dgm:pt modelId="{72D811D2-D1E3-4476-A898-D717588E5E43}" type="sibTrans" cxnId="{8C7B7524-3FB3-40D3-80FD-A74F1B07420B}">
      <dgm:prSet/>
      <dgm:spPr/>
      <dgm:t>
        <a:bodyPr/>
        <a:lstStyle/>
        <a:p>
          <a:endParaRPr lang="en-US"/>
        </a:p>
      </dgm:t>
    </dgm:pt>
    <dgm:pt modelId="{D8FB1134-2C22-43D1-A6F1-9AFCCB162FA7}">
      <dgm:prSet/>
      <dgm:spPr/>
      <dgm:t>
        <a:bodyPr/>
        <a:lstStyle/>
        <a:p>
          <a:r>
            <a:rPr lang="en-US"/>
            <a:t>3. CONDUCTING/ASSISTING AT FUNERALS: </a:t>
          </a:r>
        </a:p>
      </dgm:t>
    </dgm:pt>
    <dgm:pt modelId="{8069C4D3-7B00-4A41-9B51-C8F8D37D9CF3}" type="parTrans" cxnId="{C6562B6A-4706-4FBD-8E6A-82BCC21DD16C}">
      <dgm:prSet/>
      <dgm:spPr/>
      <dgm:t>
        <a:bodyPr/>
        <a:lstStyle/>
        <a:p>
          <a:endParaRPr lang="en-US"/>
        </a:p>
      </dgm:t>
    </dgm:pt>
    <dgm:pt modelId="{99BEDB9D-8853-4B89-BBF9-2567A836EED9}" type="sibTrans" cxnId="{C6562B6A-4706-4FBD-8E6A-82BCC21DD16C}">
      <dgm:prSet/>
      <dgm:spPr/>
      <dgm:t>
        <a:bodyPr/>
        <a:lstStyle/>
        <a:p>
          <a:endParaRPr lang="en-US"/>
        </a:p>
      </dgm:t>
    </dgm:pt>
    <dgm:pt modelId="{BC9126F8-E358-4ED3-A45B-2B431D9E6A3A}">
      <dgm:prSet/>
      <dgm:spPr/>
      <dgm:t>
        <a:bodyPr/>
        <a:lstStyle/>
        <a:p>
          <a:r>
            <a:rPr lang="en-US"/>
            <a:t>4. COUNSELING: </a:t>
          </a:r>
        </a:p>
      </dgm:t>
    </dgm:pt>
    <dgm:pt modelId="{9B135C0E-2228-4CF9-9D44-5A80BF130E58}" type="parTrans" cxnId="{93AF8484-D79D-4185-89AB-5EE27BC80251}">
      <dgm:prSet/>
      <dgm:spPr/>
      <dgm:t>
        <a:bodyPr/>
        <a:lstStyle/>
        <a:p>
          <a:endParaRPr lang="en-US"/>
        </a:p>
      </dgm:t>
    </dgm:pt>
    <dgm:pt modelId="{5659EE4E-4762-4485-B92C-3B1C14892E79}" type="sibTrans" cxnId="{93AF8484-D79D-4185-89AB-5EE27BC80251}">
      <dgm:prSet/>
      <dgm:spPr/>
      <dgm:t>
        <a:bodyPr/>
        <a:lstStyle/>
        <a:p>
          <a:endParaRPr lang="en-US"/>
        </a:p>
      </dgm:t>
    </dgm:pt>
    <dgm:pt modelId="{63EF1AAE-AEBD-4954-B4B8-2081E3F68F0D}">
      <dgm:prSet/>
      <dgm:spPr/>
      <dgm:t>
        <a:bodyPr/>
        <a:lstStyle/>
        <a:p>
          <a:r>
            <a:rPr lang="en-US"/>
            <a:t>5. VISITATION:</a:t>
          </a:r>
        </a:p>
      </dgm:t>
    </dgm:pt>
    <dgm:pt modelId="{E9565DAF-8990-421A-A4E9-D852D1EE7A04}" type="parTrans" cxnId="{6E6477FC-A435-4040-895A-640BC949D031}">
      <dgm:prSet/>
      <dgm:spPr/>
      <dgm:t>
        <a:bodyPr/>
        <a:lstStyle/>
        <a:p>
          <a:endParaRPr lang="en-US"/>
        </a:p>
      </dgm:t>
    </dgm:pt>
    <dgm:pt modelId="{2E0D2F2C-0AAC-49E6-B7EF-230ABAD18782}" type="sibTrans" cxnId="{6E6477FC-A435-4040-895A-640BC949D031}">
      <dgm:prSet/>
      <dgm:spPr/>
      <dgm:t>
        <a:bodyPr/>
        <a:lstStyle/>
        <a:p>
          <a:endParaRPr lang="en-US"/>
        </a:p>
      </dgm:t>
    </dgm:pt>
    <dgm:pt modelId="{1CBDB5FE-1CF9-4BD7-A5DE-73E5387BE49A}">
      <dgm:prSet/>
      <dgm:spPr/>
      <dgm:t>
        <a:bodyPr/>
        <a:lstStyle/>
        <a:p>
          <a:r>
            <a:rPr lang="en-US" dirty="0"/>
            <a:t>6. ATTENDING FUNCTIONS:</a:t>
          </a:r>
        </a:p>
      </dgm:t>
    </dgm:pt>
    <dgm:pt modelId="{93A6A129-446A-4AD5-B564-7704D16A7093}" type="parTrans" cxnId="{EEF38D4A-0693-47A1-8D35-2784E9E3E0EB}">
      <dgm:prSet/>
      <dgm:spPr/>
      <dgm:t>
        <a:bodyPr/>
        <a:lstStyle/>
        <a:p>
          <a:endParaRPr lang="en-US"/>
        </a:p>
      </dgm:t>
    </dgm:pt>
    <dgm:pt modelId="{BFFC3BCA-9D48-4B5A-9BB4-54EB45BB6A66}" type="sibTrans" cxnId="{EEF38D4A-0693-47A1-8D35-2784E9E3E0EB}">
      <dgm:prSet/>
      <dgm:spPr/>
      <dgm:t>
        <a:bodyPr/>
        <a:lstStyle/>
        <a:p>
          <a:endParaRPr lang="en-US"/>
        </a:p>
      </dgm:t>
    </dgm:pt>
    <dgm:pt modelId="{D1324BA3-4FEE-44C6-9C66-26440806C554}" type="pres">
      <dgm:prSet presAssocID="{2862C1B5-00A5-46CE-A5AF-B77490A9738F}" presName="vert0" presStyleCnt="0">
        <dgm:presLayoutVars>
          <dgm:dir/>
          <dgm:animOne val="branch"/>
          <dgm:animLvl val="lvl"/>
        </dgm:presLayoutVars>
      </dgm:prSet>
      <dgm:spPr/>
    </dgm:pt>
    <dgm:pt modelId="{3A9985CB-F730-446D-B645-AA68EADF9904}" type="pres">
      <dgm:prSet presAssocID="{B567060E-34A1-494D-8ED4-B341A62788C8}" presName="thickLine" presStyleLbl="alignNode1" presStyleIdx="0" presStyleCnt="6"/>
      <dgm:spPr/>
    </dgm:pt>
    <dgm:pt modelId="{3AE6BFEC-3924-47C4-B501-33BF37A98A9C}" type="pres">
      <dgm:prSet presAssocID="{B567060E-34A1-494D-8ED4-B341A62788C8}" presName="horz1" presStyleCnt="0"/>
      <dgm:spPr/>
    </dgm:pt>
    <dgm:pt modelId="{CB28D0D3-C0B1-4550-B165-B490EBE6A079}" type="pres">
      <dgm:prSet presAssocID="{B567060E-34A1-494D-8ED4-B341A62788C8}" presName="tx1" presStyleLbl="revTx" presStyleIdx="0" presStyleCnt="6"/>
      <dgm:spPr/>
    </dgm:pt>
    <dgm:pt modelId="{4DAE8554-E5AA-41D0-BE92-FBB7A09D4C9D}" type="pres">
      <dgm:prSet presAssocID="{B567060E-34A1-494D-8ED4-B341A62788C8}" presName="vert1" presStyleCnt="0"/>
      <dgm:spPr/>
    </dgm:pt>
    <dgm:pt modelId="{C03DA33B-5883-4152-9501-AFE9565011F9}" type="pres">
      <dgm:prSet presAssocID="{24A5F971-2121-4E2A-B70C-BBD752D2779B}" presName="thickLine" presStyleLbl="alignNode1" presStyleIdx="1" presStyleCnt="6"/>
      <dgm:spPr/>
    </dgm:pt>
    <dgm:pt modelId="{374FBBC0-C2D8-4391-865A-7DA10731AD3A}" type="pres">
      <dgm:prSet presAssocID="{24A5F971-2121-4E2A-B70C-BBD752D2779B}" presName="horz1" presStyleCnt="0"/>
      <dgm:spPr/>
    </dgm:pt>
    <dgm:pt modelId="{81BC4406-A84A-4A68-A30B-6CE5BCDF6A0B}" type="pres">
      <dgm:prSet presAssocID="{24A5F971-2121-4E2A-B70C-BBD752D2779B}" presName="tx1" presStyleLbl="revTx" presStyleIdx="1" presStyleCnt="6"/>
      <dgm:spPr/>
    </dgm:pt>
    <dgm:pt modelId="{0CAD8989-DC73-46E7-B991-DF7B611886FA}" type="pres">
      <dgm:prSet presAssocID="{24A5F971-2121-4E2A-B70C-BBD752D2779B}" presName="vert1" presStyleCnt="0"/>
      <dgm:spPr/>
    </dgm:pt>
    <dgm:pt modelId="{295DFE41-D674-44E6-940C-17315D852CA4}" type="pres">
      <dgm:prSet presAssocID="{D8FB1134-2C22-43D1-A6F1-9AFCCB162FA7}" presName="thickLine" presStyleLbl="alignNode1" presStyleIdx="2" presStyleCnt="6"/>
      <dgm:spPr/>
    </dgm:pt>
    <dgm:pt modelId="{AC0655E8-0AA8-419E-ADF5-D2284698E389}" type="pres">
      <dgm:prSet presAssocID="{D8FB1134-2C22-43D1-A6F1-9AFCCB162FA7}" presName="horz1" presStyleCnt="0"/>
      <dgm:spPr/>
    </dgm:pt>
    <dgm:pt modelId="{7083639A-5AB4-4B41-9EFD-57821A15BF43}" type="pres">
      <dgm:prSet presAssocID="{D8FB1134-2C22-43D1-A6F1-9AFCCB162FA7}" presName="tx1" presStyleLbl="revTx" presStyleIdx="2" presStyleCnt="6"/>
      <dgm:spPr/>
    </dgm:pt>
    <dgm:pt modelId="{611B39AD-3748-405F-92D6-3F7D5973A29A}" type="pres">
      <dgm:prSet presAssocID="{D8FB1134-2C22-43D1-A6F1-9AFCCB162FA7}" presName="vert1" presStyleCnt="0"/>
      <dgm:spPr/>
    </dgm:pt>
    <dgm:pt modelId="{32A0CA5B-A813-4960-9F04-CEBF464EE564}" type="pres">
      <dgm:prSet presAssocID="{BC9126F8-E358-4ED3-A45B-2B431D9E6A3A}" presName="thickLine" presStyleLbl="alignNode1" presStyleIdx="3" presStyleCnt="6"/>
      <dgm:spPr/>
    </dgm:pt>
    <dgm:pt modelId="{08AFE0F1-8231-4EB4-BE71-21F27E5CA449}" type="pres">
      <dgm:prSet presAssocID="{BC9126F8-E358-4ED3-A45B-2B431D9E6A3A}" presName="horz1" presStyleCnt="0"/>
      <dgm:spPr/>
    </dgm:pt>
    <dgm:pt modelId="{089E356C-D39F-4CE7-9098-439D5D133062}" type="pres">
      <dgm:prSet presAssocID="{BC9126F8-E358-4ED3-A45B-2B431D9E6A3A}" presName="tx1" presStyleLbl="revTx" presStyleIdx="3" presStyleCnt="6"/>
      <dgm:spPr/>
    </dgm:pt>
    <dgm:pt modelId="{D2C7375F-74F0-4EBA-A2CE-EC378F1839FD}" type="pres">
      <dgm:prSet presAssocID="{BC9126F8-E358-4ED3-A45B-2B431D9E6A3A}" presName="vert1" presStyleCnt="0"/>
      <dgm:spPr/>
    </dgm:pt>
    <dgm:pt modelId="{4C3C61A8-1190-4415-82E5-D30674C6FB92}" type="pres">
      <dgm:prSet presAssocID="{63EF1AAE-AEBD-4954-B4B8-2081E3F68F0D}" presName="thickLine" presStyleLbl="alignNode1" presStyleIdx="4" presStyleCnt="6"/>
      <dgm:spPr/>
    </dgm:pt>
    <dgm:pt modelId="{4E7A87E8-CB25-468C-9CF3-AC2CF3A067B7}" type="pres">
      <dgm:prSet presAssocID="{63EF1AAE-AEBD-4954-B4B8-2081E3F68F0D}" presName="horz1" presStyleCnt="0"/>
      <dgm:spPr/>
    </dgm:pt>
    <dgm:pt modelId="{5DBEAD8E-1F7D-45DA-825C-D7B7C671679A}" type="pres">
      <dgm:prSet presAssocID="{63EF1AAE-AEBD-4954-B4B8-2081E3F68F0D}" presName="tx1" presStyleLbl="revTx" presStyleIdx="4" presStyleCnt="6"/>
      <dgm:spPr/>
    </dgm:pt>
    <dgm:pt modelId="{547D4334-5C5A-41D2-A2B4-9A96CC2C198F}" type="pres">
      <dgm:prSet presAssocID="{63EF1AAE-AEBD-4954-B4B8-2081E3F68F0D}" presName="vert1" presStyleCnt="0"/>
      <dgm:spPr/>
    </dgm:pt>
    <dgm:pt modelId="{5ADA7FAB-D4CD-4003-B32C-E37E10357F87}" type="pres">
      <dgm:prSet presAssocID="{1CBDB5FE-1CF9-4BD7-A5DE-73E5387BE49A}" presName="thickLine" presStyleLbl="alignNode1" presStyleIdx="5" presStyleCnt="6"/>
      <dgm:spPr/>
    </dgm:pt>
    <dgm:pt modelId="{8E653537-D9E0-4ED8-B4C3-01C78CBA10D7}" type="pres">
      <dgm:prSet presAssocID="{1CBDB5FE-1CF9-4BD7-A5DE-73E5387BE49A}" presName="horz1" presStyleCnt="0"/>
      <dgm:spPr/>
    </dgm:pt>
    <dgm:pt modelId="{19DFA046-E26A-422B-973E-E0EBA79D3C7D}" type="pres">
      <dgm:prSet presAssocID="{1CBDB5FE-1CF9-4BD7-A5DE-73E5387BE49A}" presName="tx1" presStyleLbl="revTx" presStyleIdx="5" presStyleCnt="6"/>
      <dgm:spPr/>
    </dgm:pt>
    <dgm:pt modelId="{142BF693-E19E-4675-97F0-129AE1891232}" type="pres">
      <dgm:prSet presAssocID="{1CBDB5FE-1CF9-4BD7-A5DE-73E5387BE49A}" presName="vert1" presStyleCnt="0"/>
      <dgm:spPr/>
    </dgm:pt>
  </dgm:ptLst>
  <dgm:cxnLst>
    <dgm:cxn modelId="{6B8BA523-32D0-4378-A051-5EE825B03C0B}" type="presOf" srcId="{1CBDB5FE-1CF9-4BD7-A5DE-73E5387BE49A}" destId="{19DFA046-E26A-422B-973E-E0EBA79D3C7D}" srcOrd="0" destOrd="0" presId="urn:microsoft.com/office/officeart/2008/layout/LinedList"/>
    <dgm:cxn modelId="{8C7B7524-3FB3-40D3-80FD-A74F1B07420B}" srcId="{2862C1B5-00A5-46CE-A5AF-B77490A9738F}" destId="{24A5F971-2121-4E2A-B70C-BBD752D2779B}" srcOrd="1" destOrd="0" parTransId="{DB0B1213-AF9F-40DB-80B0-44C98A422B29}" sibTransId="{72D811D2-D1E3-4476-A898-D717588E5E43}"/>
    <dgm:cxn modelId="{DB37712A-84F5-48E0-8895-C07134C0D1E9}" type="presOf" srcId="{24A5F971-2121-4E2A-B70C-BBD752D2779B}" destId="{81BC4406-A84A-4A68-A30B-6CE5BCDF6A0B}" srcOrd="0" destOrd="0" presId="urn:microsoft.com/office/officeart/2008/layout/LinedList"/>
    <dgm:cxn modelId="{40528D67-E9BE-49AB-8ECA-7C365359CA5F}" type="presOf" srcId="{2862C1B5-00A5-46CE-A5AF-B77490A9738F}" destId="{D1324BA3-4FEE-44C6-9C66-26440806C554}" srcOrd="0" destOrd="0" presId="urn:microsoft.com/office/officeart/2008/layout/LinedList"/>
    <dgm:cxn modelId="{C6562B6A-4706-4FBD-8E6A-82BCC21DD16C}" srcId="{2862C1B5-00A5-46CE-A5AF-B77490A9738F}" destId="{D8FB1134-2C22-43D1-A6F1-9AFCCB162FA7}" srcOrd="2" destOrd="0" parTransId="{8069C4D3-7B00-4A41-9B51-C8F8D37D9CF3}" sibTransId="{99BEDB9D-8853-4B89-BBF9-2567A836EED9}"/>
    <dgm:cxn modelId="{EEF38D4A-0693-47A1-8D35-2784E9E3E0EB}" srcId="{2862C1B5-00A5-46CE-A5AF-B77490A9738F}" destId="{1CBDB5FE-1CF9-4BD7-A5DE-73E5387BE49A}" srcOrd="5" destOrd="0" parTransId="{93A6A129-446A-4AD5-B564-7704D16A7093}" sibTransId="{BFFC3BCA-9D48-4B5A-9BB4-54EB45BB6A66}"/>
    <dgm:cxn modelId="{D0521071-8F0B-43EA-A2D2-8456289CD582}" type="presOf" srcId="{BC9126F8-E358-4ED3-A45B-2B431D9E6A3A}" destId="{089E356C-D39F-4CE7-9098-439D5D133062}" srcOrd="0" destOrd="0" presId="urn:microsoft.com/office/officeart/2008/layout/LinedList"/>
    <dgm:cxn modelId="{879D7571-526C-408E-9103-049EF4660AE0}" srcId="{2862C1B5-00A5-46CE-A5AF-B77490A9738F}" destId="{B567060E-34A1-494D-8ED4-B341A62788C8}" srcOrd="0" destOrd="0" parTransId="{2DCCD9BB-0B47-4595-9F71-4EBFA1B589B2}" sibTransId="{287A9D9B-64C5-4332-A94D-33FEC18C038A}"/>
    <dgm:cxn modelId="{512E115A-8D7D-4037-8E17-3E1621FC5E41}" type="presOf" srcId="{63EF1AAE-AEBD-4954-B4B8-2081E3F68F0D}" destId="{5DBEAD8E-1F7D-45DA-825C-D7B7C671679A}" srcOrd="0" destOrd="0" presId="urn:microsoft.com/office/officeart/2008/layout/LinedList"/>
    <dgm:cxn modelId="{93AF8484-D79D-4185-89AB-5EE27BC80251}" srcId="{2862C1B5-00A5-46CE-A5AF-B77490A9738F}" destId="{BC9126F8-E358-4ED3-A45B-2B431D9E6A3A}" srcOrd="3" destOrd="0" parTransId="{9B135C0E-2228-4CF9-9D44-5A80BF130E58}" sibTransId="{5659EE4E-4762-4485-B92C-3B1C14892E79}"/>
    <dgm:cxn modelId="{D741B484-9746-43D9-84BA-373D2A2BA16C}" type="presOf" srcId="{D8FB1134-2C22-43D1-A6F1-9AFCCB162FA7}" destId="{7083639A-5AB4-4B41-9EFD-57821A15BF43}" srcOrd="0" destOrd="0" presId="urn:microsoft.com/office/officeart/2008/layout/LinedList"/>
    <dgm:cxn modelId="{76AF1E93-BA18-47D3-B2BB-0F5916D874AE}" type="presOf" srcId="{B567060E-34A1-494D-8ED4-B341A62788C8}" destId="{CB28D0D3-C0B1-4550-B165-B490EBE6A079}" srcOrd="0" destOrd="0" presId="urn:microsoft.com/office/officeart/2008/layout/LinedList"/>
    <dgm:cxn modelId="{6E6477FC-A435-4040-895A-640BC949D031}" srcId="{2862C1B5-00A5-46CE-A5AF-B77490A9738F}" destId="{63EF1AAE-AEBD-4954-B4B8-2081E3F68F0D}" srcOrd="4" destOrd="0" parTransId="{E9565DAF-8990-421A-A4E9-D852D1EE7A04}" sibTransId="{2E0D2F2C-0AAC-49E6-B7EF-230ABAD18782}"/>
    <dgm:cxn modelId="{3BB805C1-7FA9-4953-B5BB-8CECA22F6CE4}" type="presParOf" srcId="{D1324BA3-4FEE-44C6-9C66-26440806C554}" destId="{3A9985CB-F730-446D-B645-AA68EADF9904}" srcOrd="0" destOrd="0" presId="urn:microsoft.com/office/officeart/2008/layout/LinedList"/>
    <dgm:cxn modelId="{CE3CD714-BD92-4A0B-ACBC-106BC6F59448}" type="presParOf" srcId="{D1324BA3-4FEE-44C6-9C66-26440806C554}" destId="{3AE6BFEC-3924-47C4-B501-33BF37A98A9C}" srcOrd="1" destOrd="0" presId="urn:microsoft.com/office/officeart/2008/layout/LinedList"/>
    <dgm:cxn modelId="{2F1D9432-2694-4A32-8BF8-9A4BC9E43AD7}" type="presParOf" srcId="{3AE6BFEC-3924-47C4-B501-33BF37A98A9C}" destId="{CB28D0D3-C0B1-4550-B165-B490EBE6A079}" srcOrd="0" destOrd="0" presId="urn:microsoft.com/office/officeart/2008/layout/LinedList"/>
    <dgm:cxn modelId="{316E9456-5DFF-4EE2-BF22-658139A87217}" type="presParOf" srcId="{3AE6BFEC-3924-47C4-B501-33BF37A98A9C}" destId="{4DAE8554-E5AA-41D0-BE92-FBB7A09D4C9D}" srcOrd="1" destOrd="0" presId="urn:microsoft.com/office/officeart/2008/layout/LinedList"/>
    <dgm:cxn modelId="{5892B11E-A702-4827-B0B8-9F69EB8901E9}" type="presParOf" srcId="{D1324BA3-4FEE-44C6-9C66-26440806C554}" destId="{C03DA33B-5883-4152-9501-AFE9565011F9}" srcOrd="2" destOrd="0" presId="urn:microsoft.com/office/officeart/2008/layout/LinedList"/>
    <dgm:cxn modelId="{2424E9E8-D92D-48B9-9C46-C9942A1EAEA9}" type="presParOf" srcId="{D1324BA3-4FEE-44C6-9C66-26440806C554}" destId="{374FBBC0-C2D8-4391-865A-7DA10731AD3A}" srcOrd="3" destOrd="0" presId="urn:microsoft.com/office/officeart/2008/layout/LinedList"/>
    <dgm:cxn modelId="{79EA7295-37BE-4F98-B72E-199D7A713C21}" type="presParOf" srcId="{374FBBC0-C2D8-4391-865A-7DA10731AD3A}" destId="{81BC4406-A84A-4A68-A30B-6CE5BCDF6A0B}" srcOrd="0" destOrd="0" presId="urn:microsoft.com/office/officeart/2008/layout/LinedList"/>
    <dgm:cxn modelId="{BAAEA8FF-64E9-4672-A8CD-DFADFD69F10D}" type="presParOf" srcId="{374FBBC0-C2D8-4391-865A-7DA10731AD3A}" destId="{0CAD8989-DC73-46E7-B991-DF7B611886FA}" srcOrd="1" destOrd="0" presId="urn:microsoft.com/office/officeart/2008/layout/LinedList"/>
    <dgm:cxn modelId="{B6551F84-1824-4255-BBA8-59BF936F6959}" type="presParOf" srcId="{D1324BA3-4FEE-44C6-9C66-26440806C554}" destId="{295DFE41-D674-44E6-940C-17315D852CA4}" srcOrd="4" destOrd="0" presId="urn:microsoft.com/office/officeart/2008/layout/LinedList"/>
    <dgm:cxn modelId="{BD9F9058-01A8-4911-9FC0-8A970607778B}" type="presParOf" srcId="{D1324BA3-4FEE-44C6-9C66-26440806C554}" destId="{AC0655E8-0AA8-419E-ADF5-D2284698E389}" srcOrd="5" destOrd="0" presId="urn:microsoft.com/office/officeart/2008/layout/LinedList"/>
    <dgm:cxn modelId="{34BD8563-2E73-4635-A4AB-235BE94FBB8E}" type="presParOf" srcId="{AC0655E8-0AA8-419E-ADF5-D2284698E389}" destId="{7083639A-5AB4-4B41-9EFD-57821A15BF43}" srcOrd="0" destOrd="0" presId="urn:microsoft.com/office/officeart/2008/layout/LinedList"/>
    <dgm:cxn modelId="{63FE018F-7E59-497F-AF11-C6C8BCB4EFEB}" type="presParOf" srcId="{AC0655E8-0AA8-419E-ADF5-D2284698E389}" destId="{611B39AD-3748-405F-92D6-3F7D5973A29A}" srcOrd="1" destOrd="0" presId="urn:microsoft.com/office/officeart/2008/layout/LinedList"/>
    <dgm:cxn modelId="{4F3B0AAF-4E76-4777-B558-F423535E2894}" type="presParOf" srcId="{D1324BA3-4FEE-44C6-9C66-26440806C554}" destId="{32A0CA5B-A813-4960-9F04-CEBF464EE564}" srcOrd="6" destOrd="0" presId="urn:microsoft.com/office/officeart/2008/layout/LinedList"/>
    <dgm:cxn modelId="{755FA98F-5487-48C0-B9AA-9139C397D4D7}" type="presParOf" srcId="{D1324BA3-4FEE-44C6-9C66-26440806C554}" destId="{08AFE0F1-8231-4EB4-BE71-21F27E5CA449}" srcOrd="7" destOrd="0" presId="urn:microsoft.com/office/officeart/2008/layout/LinedList"/>
    <dgm:cxn modelId="{47BC4DEC-F9E7-462A-A887-1C1232BBC7CE}" type="presParOf" srcId="{08AFE0F1-8231-4EB4-BE71-21F27E5CA449}" destId="{089E356C-D39F-4CE7-9098-439D5D133062}" srcOrd="0" destOrd="0" presId="urn:microsoft.com/office/officeart/2008/layout/LinedList"/>
    <dgm:cxn modelId="{5A886EC0-0E17-48FA-A46D-8088F2488B03}" type="presParOf" srcId="{08AFE0F1-8231-4EB4-BE71-21F27E5CA449}" destId="{D2C7375F-74F0-4EBA-A2CE-EC378F1839FD}" srcOrd="1" destOrd="0" presId="urn:microsoft.com/office/officeart/2008/layout/LinedList"/>
    <dgm:cxn modelId="{A41E890E-51FF-430F-9B5F-B01C99E8469A}" type="presParOf" srcId="{D1324BA3-4FEE-44C6-9C66-26440806C554}" destId="{4C3C61A8-1190-4415-82E5-D30674C6FB92}" srcOrd="8" destOrd="0" presId="urn:microsoft.com/office/officeart/2008/layout/LinedList"/>
    <dgm:cxn modelId="{FF8FD523-B95B-4F58-B274-387A58DDC243}" type="presParOf" srcId="{D1324BA3-4FEE-44C6-9C66-26440806C554}" destId="{4E7A87E8-CB25-468C-9CF3-AC2CF3A067B7}" srcOrd="9" destOrd="0" presId="urn:microsoft.com/office/officeart/2008/layout/LinedList"/>
    <dgm:cxn modelId="{2E4968A7-6C92-486F-AED0-35502DF2F8CB}" type="presParOf" srcId="{4E7A87E8-CB25-468C-9CF3-AC2CF3A067B7}" destId="{5DBEAD8E-1F7D-45DA-825C-D7B7C671679A}" srcOrd="0" destOrd="0" presId="urn:microsoft.com/office/officeart/2008/layout/LinedList"/>
    <dgm:cxn modelId="{D55A82CF-780F-4D78-B09F-C8F7EE4BCA68}" type="presParOf" srcId="{4E7A87E8-CB25-468C-9CF3-AC2CF3A067B7}" destId="{547D4334-5C5A-41D2-A2B4-9A96CC2C198F}" srcOrd="1" destOrd="0" presId="urn:microsoft.com/office/officeart/2008/layout/LinedList"/>
    <dgm:cxn modelId="{17F59E69-31A1-40FD-BA0C-20A0064331E9}" type="presParOf" srcId="{D1324BA3-4FEE-44C6-9C66-26440806C554}" destId="{5ADA7FAB-D4CD-4003-B32C-E37E10357F87}" srcOrd="10" destOrd="0" presId="urn:microsoft.com/office/officeart/2008/layout/LinedList"/>
    <dgm:cxn modelId="{51A3B8BA-3AB6-420E-B108-887986D37AE0}" type="presParOf" srcId="{D1324BA3-4FEE-44C6-9C66-26440806C554}" destId="{8E653537-D9E0-4ED8-B4C3-01C78CBA10D7}" srcOrd="11" destOrd="0" presId="urn:microsoft.com/office/officeart/2008/layout/LinedList"/>
    <dgm:cxn modelId="{A99860FA-99AA-4843-8382-A77DC78FD981}" type="presParOf" srcId="{8E653537-D9E0-4ED8-B4C3-01C78CBA10D7}" destId="{19DFA046-E26A-422B-973E-E0EBA79D3C7D}" srcOrd="0" destOrd="0" presId="urn:microsoft.com/office/officeart/2008/layout/LinedList"/>
    <dgm:cxn modelId="{CE02600D-F5F8-4597-B494-417839200B84}" type="presParOf" srcId="{8E653537-D9E0-4ED8-B4C3-01C78CBA10D7}" destId="{142BF693-E19E-4675-97F0-129AE189123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93E09D1-DE47-43FF-A9F9-92AD5ED2F19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96044B6-7BA8-496B-93FE-553925B2AB09}">
      <dgm:prSet/>
      <dgm:spPr/>
      <dgm:t>
        <a:bodyPr/>
        <a:lstStyle/>
        <a:p>
          <a:r>
            <a:rPr lang="en-US"/>
            <a:t>Don’t have an agenda</a:t>
          </a:r>
        </a:p>
      </dgm:t>
    </dgm:pt>
    <dgm:pt modelId="{BC047DEE-8BA2-4715-A388-E5064F3EBDAC}" type="parTrans" cxnId="{A718E57D-D368-4724-9F48-5EC798761B17}">
      <dgm:prSet/>
      <dgm:spPr/>
      <dgm:t>
        <a:bodyPr/>
        <a:lstStyle/>
        <a:p>
          <a:endParaRPr lang="en-US"/>
        </a:p>
      </dgm:t>
    </dgm:pt>
    <dgm:pt modelId="{E9086E24-312F-44FB-B8D9-2FD43BFD50D8}" type="sibTrans" cxnId="{A718E57D-D368-4724-9F48-5EC798761B17}">
      <dgm:prSet/>
      <dgm:spPr/>
      <dgm:t>
        <a:bodyPr/>
        <a:lstStyle/>
        <a:p>
          <a:endParaRPr lang="en-US"/>
        </a:p>
      </dgm:t>
    </dgm:pt>
    <dgm:pt modelId="{5AFAFB7D-12F3-4B81-8262-4A1241304276}">
      <dgm:prSet/>
      <dgm:spPr/>
      <dgm:t>
        <a:bodyPr/>
        <a:lstStyle/>
        <a:p>
          <a:r>
            <a:rPr lang="en-US"/>
            <a:t>Listen more than you speak</a:t>
          </a:r>
        </a:p>
      </dgm:t>
    </dgm:pt>
    <dgm:pt modelId="{D3211161-3AEB-458D-9237-5213139F68F2}" type="parTrans" cxnId="{0E579005-6361-414C-B9F3-2D6E7296B2A6}">
      <dgm:prSet/>
      <dgm:spPr/>
      <dgm:t>
        <a:bodyPr/>
        <a:lstStyle/>
        <a:p>
          <a:endParaRPr lang="en-US"/>
        </a:p>
      </dgm:t>
    </dgm:pt>
    <dgm:pt modelId="{52DF90AA-BC7D-4E59-9021-28E5FA3FA460}" type="sibTrans" cxnId="{0E579005-6361-414C-B9F3-2D6E7296B2A6}">
      <dgm:prSet/>
      <dgm:spPr/>
      <dgm:t>
        <a:bodyPr/>
        <a:lstStyle/>
        <a:p>
          <a:endParaRPr lang="en-US"/>
        </a:p>
      </dgm:t>
    </dgm:pt>
    <dgm:pt modelId="{CEBA434E-4D0A-42AF-86F4-3200F6CEF12E}">
      <dgm:prSet/>
      <dgm:spPr/>
      <dgm:t>
        <a:bodyPr/>
        <a:lstStyle/>
        <a:p>
          <a:r>
            <a:rPr lang="en-US"/>
            <a:t>Non judgmental</a:t>
          </a:r>
        </a:p>
      </dgm:t>
    </dgm:pt>
    <dgm:pt modelId="{161675AA-A80B-43B7-A2C6-C5BA9B696440}" type="parTrans" cxnId="{08B85242-27AD-49B1-8ACD-0201728703C0}">
      <dgm:prSet/>
      <dgm:spPr/>
      <dgm:t>
        <a:bodyPr/>
        <a:lstStyle/>
        <a:p>
          <a:endParaRPr lang="en-US"/>
        </a:p>
      </dgm:t>
    </dgm:pt>
    <dgm:pt modelId="{19DACD9F-93BD-4C7D-BD29-1DC62BF2D63B}" type="sibTrans" cxnId="{08B85242-27AD-49B1-8ACD-0201728703C0}">
      <dgm:prSet/>
      <dgm:spPr/>
      <dgm:t>
        <a:bodyPr/>
        <a:lstStyle/>
        <a:p>
          <a:endParaRPr lang="en-US"/>
        </a:p>
      </dgm:t>
    </dgm:pt>
    <dgm:pt modelId="{7A65476D-9D64-40F0-9F0C-7ED25D8DE28E}">
      <dgm:prSet/>
      <dgm:spPr/>
      <dgm:t>
        <a:bodyPr/>
        <a:lstStyle/>
        <a:p>
          <a:r>
            <a:rPr lang="en-US"/>
            <a:t>Initiate conversations and get to know people</a:t>
          </a:r>
        </a:p>
      </dgm:t>
    </dgm:pt>
    <dgm:pt modelId="{66FBFC32-CEDC-4455-9AB1-3ED0F09D1693}" type="parTrans" cxnId="{1306A99C-9D47-4B0B-9148-A9147497551D}">
      <dgm:prSet/>
      <dgm:spPr/>
      <dgm:t>
        <a:bodyPr/>
        <a:lstStyle/>
        <a:p>
          <a:endParaRPr lang="en-US"/>
        </a:p>
      </dgm:t>
    </dgm:pt>
    <dgm:pt modelId="{F46C50FC-6889-4B2D-BA02-CC9BA3DA82D5}" type="sibTrans" cxnId="{1306A99C-9D47-4B0B-9148-A9147497551D}">
      <dgm:prSet/>
      <dgm:spPr/>
      <dgm:t>
        <a:bodyPr/>
        <a:lstStyle/>
        <a:p>
          <a:endParaRPr lang="en-US"/>
        </a:p>
      </dgm:t>
    </dgm:pt>
    <dgm:pt modelId="{429C72E6-67DD-4507-9A20-3DA90B1D9430}" type="pres">
      <dgm:prSet presAssocID="{893E09D1-DE47-43FF-A9F9-92AD5ED2F19B}" presName="linear" presStyleCnt="0">
        <dgm:presLayoutVars>
          <dgm:animLvl val="lvl"/>
          <dgm:resizeHandles val="exact"/>
        </dgm:presLayoutVars>
      </dgm:prSet>
      <dgm:spPr/>
    </dgm:pt>
    <dgm:pt modelId="{2F97D7B8-DC39-4F2D-9BB5-7B8A6D091F90}" type="pres">
      <dgm:prSet presAssocID="{B96044B6-7BA8-496B-93FE-553925B2AB09}" presName="parentText" presStyleLbl="node1" presStyleIdx="0" presStyleCnt="4">
        <dgm:presLayoutVars>
          <dgm:chMax val="0"/>
          <dgm:bulletEnabled val="1"/>
        </dgm:presLayoutVars>
      </dgm:prSet>
      <dgm:spPr/>
    </dgm:pt>
    <dgm:pt modelId="{0A8B48AF-22B8-439F-AA67-ED4B397CD270}" type="pres">
      <dgm:prSet presAssocID="{E9086E24-312F-44FB-B8D9-2FD43BFD50D8}" presName="spacer" presStyleCnt="0"/>
      <dgm:spPr/>
    </dgm:pt>
    <dgm:pt modelId="{073047D4-B3B9-41EE-B738-17058275CD07}" type="pres">
      <dgm:prSet presAssocID="{5AFAFB7D-12F3-4B81-8262-4A1241304276}" presName="parentText" presStyleLbl="node1" presStyleIdx="1" presStyleCnt="4">
        <dgm:presLayoutVars>
          <dgm:chMax val="0"/>
          <dgm:bulletEnabled val="1"/>
        </dgm:presLayoutVars>
      </dgm:prSet>
      <dgm:spPr/>
    </dgm:pt>
    <dgm:pt modelId="{26100EB0-78CC-4906-A756-6109B53B83BF}" type="pres">
      <dgm:prSet presAssocID="{52DF90AA-BC7D-4E59-9021-28E5FA3FA460}" presName="spacer" presStyleCnt="0"/>
      <dgm:spPr/>
    </dgm:pt>
    <dgm:pt modelId="{04586A00-6FDD-4C88-91F6-5D432F4E76E2}" type="pres">
      <dgm:prSet presAssocID="{CEBA434E-4D0A-42AF-86F4-3200F6CEF12E}" presName="parentText" presStyleLbl="node1" presStyleIdx="2" presStyleCnt="4">
        <dgm:presLayoutVars>
          <dgm:chMax val="0"/>
          <dgm:bulletEnabled val="1"/>
        </dgm:presLayoutVars>
      </dgm:prSet>
      <dgm:spPr/>
    </dgm:pt>
    <dgm:pt modelId="{2349C2D1-BD8A-4902-A336-F9C6223AB677}" type="pres">
      <dgm:prSet presAssocID="{19DACD9F-93BD-4C7D-BD29-1DC62BF2D63B}" presName="spacer" presStyleCnt="0"/>
      <dgm:spPr/>
    </dgm:pt>
    <dgm:pt modelId="{D7BA01CF-CA98-47FB-9939-94E5913CE100}" type="pres">
      <dgm:prSet presAssocID="{7A65476D-9D64-40F0-9F0C-7ED25D8DE28E}" presName="parentText" presStyleLbl="node1" presStyleIdx="3" presStyleCnt="4">
        <dgm:presLayoutVars>
          <dgm:chMax val="0"/>
          <dgm:bulletEnabled val="1"/>
        </dgm:presLayoutVars>
      </dgm:prSet>
      <dgm:spPr/>
    </dgm:pt>
  </dgm:ptLst>
  <dgm:cxnLst>
    <dgm:cxn modelId="{0E579005-6361-414C-B9F3-2D6E7296B2A6}" srcId="{893E09D1-DE47-43FF-A9F9-92AD5ED2F19B}" destId="{5AFAFB7D-12F3-4B81-8262-4A1241304276}" srcOrd="1" destOrd="0" parTransId="{D3211161-3AEB-458D-9237-5213139F68F2}" sibTransId="{52DF90AA-BC7D-4E59-9021-28E5FA3FA460}"/>
    <dgm:cxn modelId="{DCAF4D28-2DDB-495A-84CD-328558C93A27}" type="presOf" srcId="{CEBA434E-4D0A-42AF-86F4-3200F6CEF12E}" destId="{04586A00-6FDD-4C88-91F6-5D432F4E76E2}" srcOrd="0" destOrd="0" presId="urn:microsoft.com/office/officeart/2005/8/layout/vList2"/>
    <dgm:cxn modelId="{445B7928-A2A9-42AF-9BEC-F1448CA640E2}" type="presOf" srcId="{7A65476D-9D64-40F0-9F0C-7ED25D8DE28E}" destId="{D7BA01CF-CA98-47FB-9939-94E5913CE100}" srcOrd="0" destOrd="0" presId="urn:microsoft.com/office/officeart/2005/8/layout/vList2"/>
    <dgm:cxn modelId="{08B85242-27AD-49B1-8ACD-0201728703C0}" srcId="{893E09D1-DE47-43FF-A9F9-92AD5ED2F19B}" destId="{CEBA434E-4D0A-42AF-86F4-3200F6CEF12E}" srcOrd="2" destOrd="0" parTransId="{161675AA-A80B-43B7-A2C6-C5BA9B696440}" sibTransId="{19DACD9F-93BD-4C7D-BD29-1DC62BF2D63B}"/>
    <dgm:cxn modelId="{A718E57D-D368-4724-9F48-5EC798761B17}" srcId="{893E09D1-DE47-43FF-A9F9-92AD5ED2F19B}" destId="{B96044B6-7BA8-496B-93FE-553925B2AB09}" srcOrd="0" destOrd="0" parTransId="{BC047DEE-8BA2-4715-A388-E5064F3EBDAC}" sibTransId="{E9086E24-312F-44FB-B8D9-2FD43BFD50D8}"/>
    <dgm:cxn modelId="{04B6A68F-0133-48C2-A5FD-F39E69F26134}" type="presOf" srcId="{B96044B6-7BA8-496B-93FE-553925B2AB09}" destId="{2F97D7B8-DC39-4F2D-9BB5-7B8A6D091F90}" srcOrd="0" destOrd="0" presId="urn:microsoft.com/office/officeart/2005/8/layout/vList2"/>
    <dgm:cxn modelId="{1306A99C-9D47-4B0B-9148-A9147497551D}" srcId="{893E09D1-DE47-43FF-A9F9-92AD5ED2F19B}" destId="{7A65476D-9D64-40F0-9F0C-7ED25D8DE28E}" srcOrd="3" destOrd="0" parTransId="{66FBFC32-CEDC-4455-9AB1-3ED0F09D1693}" sibTransId="{F46C50FC-6889-4B2D-BA02-CC9BA3DA82D5}"/>
    <dgm:cxn modelId="{0E88B4C9-8CD9-4B72-8869-71819709C528}" type="presOf" srcId="{893E09D1-DE47-43FF-A9F9-92AD5ED2F19B}" destId="{429C72E6-67DD-4507-9A20-3DA90B1D9430}" srcOrd="0" destOrd="0" presId="urn:microsoft.com/office/officeart/2005/8/layout/vList2"/>
    <dgm:cxn modelId="{6FB30EF5-2610-4822-B33D-3A33304B49E4}" type="presOf" srcId="{5AFAFB7D-12F3-4B81-8262-4A1241304276}" destId="{073047D4-B3B9-41EE-B738-17058275CD07}" srcOrd="0" destOrd="0" presId="urn:microsoft.com/office/officeart/2005/8/layout/vList2"/>
    <dgm:cxn modelId="{66279289-A290-424C-9C69-DAFF1D67FE80}" type="presParOf" srcId="{429C72E6-67DD-4507-9A20-3DA90B1D9430}" destId="{2F97D7B8-DC39-4F2D-9BB5-7B8A6D091F90}" srcOrd="0" destOrd="0" presId="urn:microsoft.com/office/officeart/2005/8/layout/vList2"/>
    <dgm:cxn modelId="{F4C51AB5-5174-4766-81FE-4FEBBAC9B705}" type="presParOf" srcId="{429C72E6-67DD-4507-9A20-3DA90B1D9430}" destId="{0A8B48AF-22B8-439F-AA67-ED4B397CD270}" srcOrd="1" destOrd="0" presId="urn:microsoft.com/office/officeart/2005/8/layout/vList2"/>
    <dgm:cxn modelId="{D5F330A3-8B87-4EB2-8F87-8DA7F2A74147}" type="presParOf" srcId="{429C72E6-67DD-4507-9A20-3DA90B1D9430}" destId="{073047D4-B3B9-41EE-B738-17058275CD07}" srcOrd="2" destOrd="0" presId="urn:microsoft.com/office/officeart/2005/8/layout/vList2"/>
    <dgm:cxn modelId="{5C09B0C3-40CB-4C19-BFBB-3D52C111B1A9}" type="presParOf" srcId="{429C72E6-67DD-4507-9A20-3DA90B1D9430}" destId="{26100EB0-78CC-4906-A756-6109B53B83BF}" srcOrd="3" destOrd="0" presId="urn:microsoft.com/office/officeart/2005/8/layout/vList2"/>
    <dgm:cxn modelId="{D6644BA9-76E5-480F-A864-C00BE4B60109}" type="presParOf" srcId="{429C72E6-67DD-4507-9A20-3DA90B1D9430}" destId="{04586A00-6FDD-4C88-91F6-5D432F4E76E2}" srcOrd="4" destOrd="0" presId="urn:microsoft.com/office/officeart/2005/8/layout/vList2"/>
    <dgm:cxn modelId="{D2C96B5B-9374-4B6A-8075-BFB44664AAC6}" type="presParOf" srcId="{429C72E6-67DD-4507-9A20-3DA90B1D9430}" destId="{2349C2D1-BD8A-4902-A336-F9C6223AB677}" srcOrd="5" destOrd="0" presId="urn:microsoft.com/office/officeart/2005/8/layout/vList2"/>
    <dgm:cxn modelId="{D3928BC5-F78D-4635-8550-53706698CDAC}" type="presParOf" srcId="{429C72E6-67DD-4507-9A20-3DA90B1D9430}" destId="{D7BA01CF-CA98-47FB-9939-94E5913CE10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9F7A58-6B15-422E-8CDE-BFF3E63140D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FF1A521-D1EB-4AA6-8F69-0EB4D2CD7621}">
      <dgm:prSet custT="1"/>
      <dgm:spPr/>
      <dgm:t>
        <a:bodyPr/>
        <a:lstStyle/>
        <a:p>
          <a:r>
            <a:rPr lang="en-US" sz="3200" dirty="0"/>
            <a:t>Familiarize yourself with the </a:t>
          </a:r>
          <a:r>
            <a:rPr lang="en-US" sz="3200" i="1" dirty="0"/>
            <a:t>Chaplains Handbook</a:t>
          </a:r>
          <a:endParaRPr lang="en-US" sz="3200" dirty="0"/>
        </a:p>
      </dgm:t>
    </dgm:pt>
    <dgm:pt modelId="{ED5A9F3C-3273-433A-9352-C65A88DAA11C}" type="parTrans" cxnId="{27B5C9E1-A1E8-43EF-B7A8-49A805DA1614}">
      <dgm:prSet/>
      <dgm:spPr/>
      <dgm:t>
        <a:bodyPr/>
        <a:lstStyle/>
        <a:p>
          <a:endParaRPr lang="en-US"/>
        </a:p>
      </dgm:t>
    </dgm:pt>
    <dgm:pt modelId="{1ADD9E7F-ECB8-4B50-B759-3863520C977D}" type="sibTrans" cxnId="{27B5C9E1-A1E8-43EF-B7A8-49A805DA1614}">
      <dgm:prSet/>
      <dgm:spPr/>
      <dgm:t>
        <a:bodyPr/>
        <a:lstStyle/>
        <a:p>
          <a:endParaRPr lang="en-US"/>
        </a:p>
      </dgm:t>
    </dgm:pt>
    <dgm:pt modelId="{1193DCE4-5A84-40C6-84CF-AC0AAACA1642}">
      <dgm:prSet custT="1"/>
      <dgm:spPr/>
      <dgm:t>
        <a:bodyPr/>
        <a:lstStyle/>
        <a:p>
          <a:r>
            <a:rPr lang="en-US" sz="3200" dirty="0"/>
            <a:t>Familiarize yourself with VFW National Chaplains Website</a:t>
          </a:r>
        </a:p>
      </dgm:t>
    </dgm:pt>
    <dgm:pt modelId="{0CE289CB-B2FF-4CDA-95D8-8BC2AE4F3DE1}" type="parTrans" cxnId="{9A680632-31B3-4562-BDE6-2DEF9F3EAD36}">
      <dgm:prSet/>
      <dgm:spPr/>
      <dgm:t>
        <a:bodyPr/>
        <a:lstStyle/>
        <a:p>
          <a:endParaRPr lang="en-US"/>
        </a:p>
      </dgm:t>
    </dgm:pt>
    <dgm:pt modelId="{8E9294A2-3BFC-4306-91E0-5D0F60E9688F}" type="sibTrans" cxnId="{9A680632-31B3-4562-BDE6-2DEF9F3EAD36}">
      <dgm:prSet/>
      <dgm:spPr/>
      <dgm:t>
        <a:bodyPr/>
        <a:lstStyle/>
        <a:p>
          <a:endParaRPr lang="en-US"/>
        </a:p>
      </dgm:t>
    </dgm:pt>
    <dgm:pt modelId="{063E9114-1BD7-4887-9091-79A284ED1C81}">
      <dgm:prSet custT="1"/>
      <dgm:spPr/>
      <dgm:t>
        <a:bodyPr/>
        <a:lstStyle/>
        <a:p>
          <a:r>
            <a:rPr lang="en-US" sz="3200" dirty="0"/>
            <a:t>Attend monthly chaplains training</a:t>
          </a:r>
        </a:p>
      </dgm:t>
    </dgm:pt>
    <dgm:pt modelId="{03229271-4CE4-43D7-B080-081F5A415E2D}" type="parTrans" cxnId="{54F33D8A-E522-4F1E-8FBC-635B916FA9F3}">
      <dgm:prSet/>
      <dgm:spPr/>
      <dgm:t>
        <a:bodyPr/>
        <a:lstStyle/>
        <a:p>
          <a:endParaRPr lang="en-US"/>
        </a:p>
      </dgm:t>
    </dgm:pt>
    <dgm:pt modelId="{3F427B32-ACDB-4324-9377-ED1886CED840}" type="sibTrans" cxnId="{54F33D8A-E522-4F1E-8FBC-635B916FA9F3}">
      <dgm:prSet/>
      <dgm:spPr/>
      <dgm:t>
        <a:bodyPr/>
        <a:lstStyle/>
        <a:p>
          <a:endParaRPr lang="en-US"/>
        </a:p>
      </dgm:t>
    </dgm:pt>
    <dgm:pt modelId="{4AD55438-A757-414C-B44D-D0338D1EE2ED}" type="pres">
      <dgm:prSet presAssocID="{B79F7A58-6B15-422E-8CDE-BFF3E63140D4}" presName="root" presStyleCnt="0">
        <dgm:presLayoutVars>
          <dgm:dir/>
          <dgm:resizeHandles val="exact"/>
        </dgm:presLayoutVars>
      </dgm:prSet>
      <dgm:spPr/>
    </dgm:pt>
    <dgm:pt modelId="{2B9FF144-5A26-429A-BBCE-1EB5C6E7E506}" type="pres">
      <dgm:prSet presAssocID="{AFF1A521-D1EB-4AA6-8F69-0EB4D2CD7621}" presName="compNode" presStyleCnt="0"/>
      <dgm:spPr/>
    </dgm:pt>
    <dgm:pt modelId="{71108BCC-D47F-456C-953A-1882A2251EED}" type="pres">
      <dgm:prSet presAssocID="{AFF1A521-D1EB-4AA6-8F69-0EB4D2CD7621}" presName="bgRect" presStyleLbl="bgShp" presStyleIdx="0" presStyleCnt="3"/>
      <dgm:spPr/>
    </dgm:pt>
    <dgm:pt modelId="{DE032C40-EB95-4EB9-BB46-F85863B4C72D}" type="pres">
      <dgm:prSet presAssocID="{AFF1A521-D1EB-4AA6-8F69-0EB4D2CD762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Open Book"/>
        </a:ext>
      </dgm:extLst>
    </dgm:pt>
    <dgm:pt modelId="{7F92802B-D9EF-4612-815B-56F89B124488}" type="pres">
      <dgm:prSet presAssocID="{AFF1A521-D1EB-4AA6-8F69-0EB4D2CD7621}" presName="spaceRect" presStyleCnt="0"/>
      <dgm:spPr/>
    </dgm:pt>
    <dgm:pt modelId="{4B5D5CF3-99AA-4135-B471-ED262D678FF3}" type="pres">
      <dgm:prSet presAssocID="{AFF1A521-D1EB-4AA6-8F69-0EB4D2CD7621}" presName="parTx" presStyleLbl="revTx" presStyleIdx="0" presStyleCnt="3">
        <dgm:presLayoutVars>
          <dgm:chMax val="0"/>
          <dgm:chPref val="0"/>
        </dgm:presLayoutVars>
      </dgm:prSet>
      <dgm:spPr/>
    </dgm:pt>
    <dgm:pt modelId="{D7FE768D-3E2E-41DC-A3E1-41621D756220}" type="pres">
      <dgm:prSet presAssocID="{1ADD9E7F-ECB8-4B50-B759-3863520C977D}" presName="sibTrans" presStyleCnt="0"/>
      <dgm:spPr/>
    </dgm:pt>
    <dgm:pt modelId="{B0BB19E8-0FBE-4B71-AFAE-D6A20A525F35}" type="pres">
      <dgm:prSet presAssocID="{1193DCE4-5A84-40C6-84CF-AC0AAACA1642}" presName="compNode" presStyleCnt="0"/>
      <dgm:spPr/>
    </dgm:pt>
    <dgm:pt modelId="{F0CA0EB0-3C36-4C84-AA91-D3C43948C050}" type="pres">
      <dgm:prSet presAssocID="{1193DCE4-5A84-40C6-84CF-AC0AAACA1642}" presName="bgRect" presStyleLbl="bgShp" presStyleIdx="1" presStyleCnt="3" custLinFactNeighborX="3882" custLinFactNeighborY="-921"/>
      <dgm:spPr/>
    </dgm:pt>
    <dgm:pt modelId="{D2B79CC6-3C0C-406A-AA87-2F309788D5BE}" type="pres">
      <dgm:prSet presAssocID="{1193DCE4-5A84-40C6-84CF-AC0AAACA1642}"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55F92009-A326-4AE4-A647-46C5A98546B9}" type="pres">
      <dgm:prSet presAssocID="{1193DCE4-5A84-40C6-84CF-AC0AAACA1642}" presName="spaceRect" presStyleCnt="0"/>
      <dgm:spPr/>
    </dgm:pt>
    <dgm:pt modelId="{2300B05F-B6C2-4FED-AE83-6EBB982C78AA}" type="pres">
      <dgm:prSet presAssocID="{1193DCE4-5A84-40C6-84CF-AC0AAACA1642}" presName="parTx" presStyleLbl="revTx" presStyleIdx="1" presStyleCnt="3">
        <dgm:presLayoutVars>
          <dgm:chMax val="0"/>
          <dgm:chPref val="0"/>
        </dgm:presLayoutVars>
      </dgm:prSet>
      <dgm:spPr/>
    </dgm:pt>
    <dgm:pt modelId="{BAD57552-BA16-40F4-AF6C-BB616C636FD2}" type="pres">
      <dgm:prSet presAssocID="{8E9294A2-3BFC-4306-91E0-5D0F60E9688F}" presName="sibTrans" presStyleCnt="0"/>
      <dgm:spPr/>
    </dgm:pt>
    <dgm:pt modelId="{F12BCFB3-EE0D-4D93-99F8-992632F8F529}" type="pres">
      <dgm:prSet presAssocID="{063E9114-1BD7-4887-9091-79A284ED1C81}" presName="compNode" presStyleCnt="0"/>
      <dgm:spPr/>
    </dgm:pt>
    <dgm:pt modelId="{CB2157B8-EC7A-485B-A071-01AE2B5FAA2F}" type="pres">
      <dgm:prSet presAssocID="{063E9114-1BD7-4887-9091-79A284ED1C81}" presName="bgRect" presStyleLbl="bgShp" presStyleIdx="2" presStyleCnt="3" custLinFactNeighborX="1497" custLinFactNeighborY="4987"/>
      <dgm:spPr/>
    </dgm:pt>
    <dgm:pt modelId="{6B5AE967-1C9D-40E2-8C77-0149D0C4AE2C}" type="pres">
      <dgm:prSet presAssocID="{063E9114-1BD7-4887-9091-79A284ED1C81}"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eacher"/>
        </a:ext>
      </dgm:extLst>
    </dgm:pt>
    <dgm:pt modelId="{02F62FB7-8F45-4823-AEF1-0B40DB87F332}" type="pres">
      <dgm:prSet presAssocID="{063E9114-1BD7-4887-9091-79A284ED1C81}" presName="spaceRect" presStyleCnt="0"/>
      <dgm:spPr/>
    </dgm:pt>
    <dgm:pt modelId="{8A8C2AEA-7FF4-433D-BF35-63329387F045}" type="pres">
      <dgm:prSet presAssocID="{063E9114-1BD7-4887-9091-79A284ED1C81}" presName="parTx" presStyleLbl="revTx" presStyleIdx="2" presStyleCnt="3">
        <dgm:presLayoutVars>
          <dgm:chMax val="0"/>
          <dgm:chPref val="0"/>
        </dgm:presLayoutVars>
      </dgm:prSet>
      <dgm:spPr/>
    </dgm:pt>
  </dgm:ptLst>
  <dgm:cxnLst>
    <dgm:cxn modelId="{9A680632-31B3-4562-BDE6-2DEF9F3EAD36}" srcId="{B79F7A58-6B15-422E-8CDE-BFF3E63140D4}" destId="{1193DCE4-5A84-40C6-84CF-AC0AAACA1642}" srcOrd="1" destOrd="0" parTransId="{0CE289CB-B2FF-4CDA-95D8-8BC2AE4F3DE1}" sibTransId="{8E9294A2-3BFC-4306-91E0-5D0F60E9688F}"/>
    <dgm:cxn modelId="{82264933-E520-4A3E-9D9A-BA6190D0011E}" type="presOf" srcId="{B79F7A58-6B15-422E-8CDE-BFF3E63140D4}" destId="{4AD55438-A757-414C-B44D-D0338D1EE2ED}" srcOrd="0" destOrd="0" presId="urn:microsoft.com/office/officeart/2018/2/layout/IconVerticalSolidList"/>
    <dgm:cxn modelId="{3F0EF038-6A4C-4DAF-9AA0-368D18DA49DF}" type="presOf" srcId="{AFF1A521-D1EB-4AA6-8F69-0EB4D2CD7621}" destId="{4B5D5CF3-99AA-4135-B471-ED262D678FF3}" srcOrd="0" destOrd="0" presId="urn:microsoft.com/office/officeart/2018/2/layout/IconVerticalSolidList"/>
    <dgm:cxn modelId="{5404856D-45AF-47A3-87E4-A4E3219B0679}" type="presOf" srcId="{1193DCE4-5A84-40C6-84CF-AC0AAACA1642}" destId="{2300B05F-B6C2-4FED-AE83-6EBB982C78AA}" srcOrd="0" destOrd="0" presId="urn:microsoft.com/office/officeart/2018/2/layout/IconVerticalSolidList"/>
    <dgm:cxn modelId="{54F33D8A-E522-4F1E-8FBC-635B916FA9F3}" srcId="{B79F7A58-6B15-422E-8CDE-BFF3E63140D4}" destId="{063E9114-1BD7-4887-9091-79A284ED1C81}" srcOrd="2" destOrd="0" parTransId="{03229271-4CE4-43D7-B080-081F5A415E2D}" sibTransId="{3F427B32-ACDB-4324-9377-ED1886CED840}"/>
    <dgm:cxn modelId="{F75F5A9A-390B-4065-8E72-D5BD4BE76C2C}" type="presOf" srcId="{063E9114-1BD7-4887-9091-79A284ED1C81}" destId="{8A8C2AEA-7FF4-433D-BF35-63329387F045}" srcOrd="0" destOrd="0" presId="urn:microsoft.com/office/officeart/2018/2/layout/IconVerticalSolidList"/>
    <dgm:cxn modelId="{27B5C9E1-A1E8-43EF-B7A8-49A805DA1614}" srcId="{B79F7A58-6B15-422E-8CDE-BFF3E63140D4}" destId="{AFF1A521-D1EB-4AA6-8F69-0EB4D2CD7621}" srcOrd="0" destOrd="0" parTransId="{ED5A9F3C-3273-433A-9352-C65A88DAA11C}" sibTransId="{1ADD9E7F-ECB8-4B50-B759-3863520C977D}"/>
    <dgm:cxn modelId="{8406D7CE-4364-4647-A81B-A1D920F29991}" type="presParOf" srcId="{4AD55438-A757-414C-B44D-D0338D1EE2ED}" destId="{2B9FF144-5A26-429A-BBCE-1EB5C6E7E506}" srcOrd="0" destOrd="0" presId="urn:microsoft.com/office/officeart/2018/2/layout/IconVerticalSolidList"/>
    <dgm:cxn modelId="{8B179124-85A2-4A38-86CA-ED0448E1A37E}" type="presParOf" srcId="{2B9FF144-5A26-429A-BBCE-1EB5C6E7E506}" destId="{71108BCC-D47F-456C-953A-1882A2251EED}" srcOrd="0" destOrd="0" presId="urn:microsoft.com/office/officeart/2018/2/layout/IconVerticalSolidList"/>
    <dgm:cxn modelId="{00D71601-C2F6-4491-B836-24A655CA4883}" type="presParOf" srcId="{2B9FF144-5A26-429A-BBCE-1EB5C6E7E506}" destId="{DE032C40-EB95-4EB9-BB46-F85863B4C72D}" srcOrd="1" destOrd="0" presId="urn:microsoft.com/office/officeart/2018/2/layout/IconVerticalSolidList"/>
    <dgm:cxn modelId="{B85497CC-FFB3-4F16-8A82-DDC09D5DA603}" type="presParOf" srcId="{2B9FF144-5A26-429A-BBCE-1EB5C6E7E506}" destId="{7F92802B-D9EF-4612-815B-56F89B124488}" srcOrd="2" destOrd="0" presId="urn:microsoft.com/office/officeart/2018/2/layout/IconVerticalSolidList"/>
    <dgm:cxn modelId="{5E380972-6CBA-47A7-8170-81A7DF5D1A07}" type="presParOf" srcId="{2B9FF144-5A26-429A-BBCE-1EB5C6E7E506}" destId="{4B5D5CF3-99AA-4135-B471-ED262D678FF3}" srcOrd="3" destOrd="0" presId="urn:microsoft.com/office/officeart/2018/2/layout/IconVerticalSolidList"/>
    <dgm:cxn modelId="{63DA84EC-8D45-4ED6-AED8-D8AA451D8DF1}" type="presParOf" srcId="{4AD55438-A757-414C-B44D-D0338D1EE2ED}" destId="{D7FE768D-3E2E-41DC-A3E1-41621D756220}" srcOrd="1" destOrd="0" presId="urn:microsoft.com/office/officeart/2018/2/layout/IconVerticalSolidList"/>
    <dgm:cxn modelId="{0C83D545-070D-4DC4-8432-A76251429B9D}" type="presParOf" srcId="{4AD55438-A757-414C-B44D-D0338D1EE2ED}" destId="{B0BB19E8-0FBE-4B71-AFAE-D6A20A525F35}" srcOrd="2" destOrd="0" presId="urn:microsoft.com/office/officeart/2018/2/layout/IconVerticalSolidList"/>
    <dgm:cxn modelId="{C1731FD9-D784-4FE8-AB84-7C9A72C41B8C}" type="presParOf" srcId="{B0BB19E8-0FBE-4B71-AFAE-D6A20A525F35}" destId="{F0CA0EB0-3C36-4C84-AA91-D3C43948C050}" srcOrd="0" destOrd="0" presId="urn:microsoft.com/office/officeart/2018/2/layout/IconVerticalSolidList"/>
    <dgm:cxn modelId="{87627153-809A-46B3-8CE9-E09E09B8C18C}" type="presParOf" srcId="{B0BB19E8-0FBE-4B71-AFAE-D6A20A525F35}" destId="{D2B79CC6-3C0C-406A-AA87-2F309788D5BE}" srcOrd="1" destOrd="0" presId="urn:microsoft.com/office/officeart/2018/2/layout/IconVerticalSolidList"/>
    <dgm:cxn modelId="{343786FC-F31F-40A1-803F-1F78CE82CD81}" type="presParOf" srcId="{B0BB19E8-0FBE-4B71-AFAE-D6A20A525F35}" destId="{55F92009-A326-4AE4-A647-46C5A98546B9}" srcOrd="2" destOrd="0" presId="urn:microsoft.com/office/officeart/2018/2/layout/IconVerticalSolidList"/>
    <dgm:cxn modelId="{D4C1D936-400A-47F5-9AE5-68A335636555}" type="presParOf" srcId="{B0BB19E8-0FBE-4B71-AFAE-D6A20A525F35}" destId="{2300B05F-B6C2-4FED-AE83-6EBB982C78AA}" srcOrd="3" destOrd="0" presId="urn:microsoft.com/office/officeart/2018/2/layout/IconVerticalSolidList"/>
    <dgm:cxn modelId="{584ACF5A-C062-4450-9CEE-C6E6778E7B62}" type="presParOf" srcId="{4AD55438-A757-414C-B44D-D0338D1EE2ED}" destId="{BAD57552-BA16-40F4-AF6C-BB616C636FD2}" srcOrd="3" destOrd="0" presId="urn:microsoft.com/office/officeart/2018/2/layout/IconVerticalSolidList"/>
    <dgm:cxn modelId="{E5D17A0B-C31E-4AE5-889E-512D16B7A075}" type="presParOf" srcId="{4AD55438-A757-414C-B44D-D0338D1EE2ED}" destId="{F12BCFB3-EE0D-4D93-99F8-992632F8F529}" srcOrd="4" destOrd="0" presId="urn:microsoft.com/office/officeart/2018/2/layout/IconVerticalSolidList"/>
    <dgm:cxn modelId="{85ADAFBC-7D7B-4E65-B260-ABAB0D27D639}" type="presParOf" srcId="{F12BCFB3-EE0D-4D93-99F8-992632F8F529}" destId="{CB2157B8-EC7A-485B-A071-01AE2B5FAA2F}" srcOrd="0" destOrd="0" presId="urn:microsoft.com/office/officeart/2018/2/layout/IconVerticalSolidList"/>
    <dgm:cxn modelId="{767BBA51-1788-4F01-A809-8C3DD1D2A46A}" type="presParOf" srcId="{F12BCFB3-EE0D-4D93-99F8-992632F8F529}" destId="{6B5AE967-1C9D-40E2-8C77-0149D0C4AE2C}" srcOrd="1" destOrd="0" presId="urn:microsoft.com/office/officeart/2018/2/layout/IconVerticalSolidList"/>
    <dgm:cxn modelId="{5BCA095B-D495-405F-A049-448ACF71A4C5}" type="presParOf" srcId="{F12BCFB3-EE0D-4D93-99F8-992632F8F529}" destId="{02F62FB7-8F45-4823-AEF1-0B40DB87F332}" srcOrd="2" destOrd="0" presId="urn:microsoft.com/office/officeart/2018/2/layout/IconVerticalSolidList"/>
    <dgm:cxn modelId="{1C467E23-A2F3-404C-B54E-67DEB2CD3434}" type="presParOf" srcId="{F12BCFB3-EE0D-4D93-99F8-992632F8F529}" destId="{8A8C2AEA-7FF4-433D-BF35-63329387F04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E033F51-2483-4C71-96E6-8AAB26ED83AA}"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9DE1FFB1-8474-4019-BD2E-2145347E8F37}">
      <dgm:prSet/>
      <dgm:spPr/>
      <dgm:t>
        <a:bodyPr/>
        <a:lstStyle/>
        <a:p>
          <a:r>
            <a:rPr lang="en-US" dirty="0"/>
            <a:t>Know your limitations: time, health </a:t>
          </a:r>
          <a:r>
            <a:rPr lang="en-US" dirty="0" err="1"/>
            <a:t>etc</a:t>
          </a:r>
          <a:endParaRPr lang="en-US" dirty="0"/>
        </a:p>
      </dgm:t>
    </dgm:pt>
    <dgm:pt modelId="{C1E08713-308A-498F-A44E-59841CD3AEE0}" type="parTrans" cxnId="{76085388-F4A9-4F36-8E39-CB37BC1A4BBC}">
      <dgm:prSet/>
      <dgm:spPr/>
      <dgm:t>
        <a:bodyPr/>
        <a:lstStyle/>
        <a:p>
          <a:endParaRPr lang="en-US"/>
        </a:p>
      </dgm:t>
    </dgm:pt>
    <dgm:pt modelId="{B9429E8A-9432-4B1F-8873-9C2BE03CFB07}" type="sibTrans" cxnId="{76085388-F4A9-4F36-8E39-CB37BC1A4BBC}">
      <dgm:prSet/>
      <dgm:spPr/>
      <dgm:t>
        <a:bodyPr/>
        <a:lstStyle/>
        <a:p>
          <a:endParaRPr lang="en-US"/>
        </a:p>
      </dgm:t>
    </dgm:pt>
    <dgm:pt modelId="{ADE6CFAB-D5CB-4F51-BC2A-AB8D580FF1B0}">
      <dgm:prSet/>
      <dgm:spPr/>
      <dgm:t>
        <a:bodyPr/>
        <a:lstStyle/>
        <a:p>
          <a:r>
            <a:rPr lang="en-US"/>
            <a:t>Set limits </a:t>
          </a:r>
        </a:p>
      </dgm:t>
    </dgm:pt>
    <dgm:pt modelId="{9A8A7281-D187-462F-959F-637434702055}" type="parTrans" cxnId="{9DDD7C96-0EE7-4C91-A7FD-087FC8B0BE32}">
      <dgm:prSet/>
      <dgm:spPr/>
      <dgm:t>
        <a:bodyPr/>
        <a:lstStyle/>
        <a:p>
          <a:endParaRPr lang="en-US"/>
        </a:p>
      </dgm:t>
    </dgm:pt>
    <dgm:pt modelId="{B780DEA3-98CD-4627-8DD9-3D61BAC7067A}" type="sibTrans" cxnId="{9DDD7C96-0EE7-4C91-A7FD-087FC8B0BE32}">
      <dgm:prSet/>
      <dgm:spPr/>
      <dgm:t>
        <a:bodyPr/>
        <a:lstStyle/>
        <a:p>
          <a:endParaRPr lang="en-US"/>
        </a:p>
      </dgm:t>
    </dgm:pt>
    <dgm:pt modelId="{FA47AC31-0DFD-4E8D-A014-B1518B3FCB41}" type="pres">
      <dgm:prSet presAssocID="{8E033F51-2483-4C71-96E6-8AAB26ED83AA}" presName="hierChild1" presStyleCnt="0">
        <dgm:presLayoutVars>
          <dgm:orgChart val="1"/>
          <dgm:chPref val="1"/>
          <dgm:dir/>
          <dgm:animOne val="branch"/>
          <dgm:animLvl val="lvl"/>
          <dgm:resizeHandles/>
        </dgm:presLayoutVars>
      </dgm:prSet>
      <dgm:spPr/>
    </dgm:pt>
    <dgm:pt modelId="{89068C9E-CF41-4C04-BA33-FC516D38E89D}" type="pres">
      <dgm:prSet presAssocID="{9DE1FFB1-8474-4019-BD2E-2145347E8F37}" presName="hierRoot1" presStyleCnt="0">
        <dgm:presLayoutVars>
          <dgm:hierBranch val="init"/>
        </dgm:presLayoutVars>
      </dgm:prSet>
      <dgm:spPr/>
    </dgm:pt>
    <dgm:pt modelId="{ABB68401-A638-4EF1-8647-10A7E141BCC0}" type="pres">
      <dgm:prSet presAssocID="{9DE1FFB1-8474-4019-BD2E-2145347E8F37}" presName="rootComposite1" presStyleCnt="0"/>
      <dgm:spPr/>
    </dgm:pt>
    <dgm:pt modelId="{1AE53FA5-ADEC-43C8-9550-9ECE1EB96F58}" type="pres">
      <dgm:prSet presAssocID="{9DE1FFB1-8474-4019-BD2E-2145347E8F37}" presName="rootText1" presStyleLbl="node0" presStyleIdx="0" presStyleCnt="2">
        <dgm:presLayoutVars>
          <dgm:chPref val="3"/>
        </dgm:presLayoutVars>
      </dgm:prSet>
      <dgm:spPr/>
    </dgm:pt>
    <dgm:pt modelId="{63B9E63E-FEB3-4DD9-B5B8-97068B5C4253}" type="pres">
      <dgm:prSet presAssocID="{9DE1FFB1-8474-4019-BD2E-2145347E8F37}" presName="rootConnector1" presStyleLbl="node1" presStyleIdx="0" presStyleCnt="0"/>
      <dgm:spPr/>
    </dgm:pt>
    <dgm:pt modelId="{6736D895-61BF-408E-98C9-4C2E8A71D552}" type="pres">
      <dgm:prSet presAssocID="{9DE1FFB1-8474-4019-BD2E-2145347E8F37}" presName="hierChild2" presStyleCnt="0"/>
      <dgm:spPr/>
    </dgm:pt>
    <dgm:pt modelId="{4F982A56-F2A9-478D-A49D-63547CD7EBC7}" type="pres">
      <dgm:prSet presAssocID="{9DE1FFB1-8474-4019-BD2E-2145347E8F37}" presName="hierChild3" presStyleCnt="0"/>
      <dgm:spPr/>
    </dgm:pt>
    <dgm:pt modelId="{ADBFDB6A-35B5-4B33-8533-A6CC9CE37850}" type="pres">
      <dgm:prSet presAssocID="{ADE6CFAB-D5CB-4F51-BC2A-AB8D580FF1B0}" presName="hierRoot1" presStyleCnt="0">
        <dgm:presLayoutVars>
          <dgm:hierBranch val="init"/>
        </dgm:presLayoutVars>
      </dgm:prSet>
      <dgm:spPr/>
    </dgm:pt>
    <dgm:pt modelId="{5F2B7803-4B5B-4FE4-8EBE-5FA7A6771F09}" type="pres">
      <dgm:prSet presAssocID="{ADE6CFAB-D5CB-4F51-BC2A-AB8D580FF1B0}" presName="rootComposite1" presStyleCnt="0"/>
      <dgm:spPr/>
    </dgm:pt>
    <dgm:pt modelId="{A55C4433-9783-44F4-BBB1-FBF828061C48}" type="pres">
      <dgm:prSet presAssocID="{ADE6CFAB-D5CB-4F51-BC2A-AB8D580FF1B0}" presName="rootText1" presStyleLbl="node0" presStyleIdx="1" presStyleCnt="2" custScaleX="104259">
        <dgm:presLayoutVars>
          <dgm:chPref val="3"/>
        </dgm:presLayoutVars>
      </dgm:prSet>
      <dgm:spPr/>
    </dgm:pt>
    <dgm:pt modelId="{1FD38202-0C19-4390-8DA9-DFD8BFE7708A}" type="pres">
      <dgm:prSet presAssocID="{ADE6CFAB-D5CB-4F51-BC2A-AB8D580FF1B0}" presName="rootConnector1" presStyleLbl="node1" presStyleIdx="0" presStyleCnt="0"/>
      <dgm:spPr/>
    </dgm:pt>
    <dgm:pt modelId="{A27B26BE-1DA9-4E6C-A503-0A97EB061FE4}" type="pres">
      <dgm:prSet presAssocID="{ADE6CFAB-D5CB-4F51-BC2A-AB8D580FF1B0}" presName="hierChild2" presStyleCnt="0"/>
      <dgm:spPr/>
    </dgm:pt>
    <dgm:pt modelId="{D1DD44C0-0267-41D0-9892-A86DE0DC5969}" type="pres">
      <dgm:prSet presAssocID="{ADE6CFAB-D5CB-4F51-BC2A-AB8D580FF1B0}" presName="hierChild3" presStyleCnt="0"/>
      <dgm:spPr/>
    </dgm:pt>
  </dgm:ptLst>
  <dgm:cxnLst>
    <dgm:cxn modelId="{DA92A617-57D4-4828-AECD-EDAE77716707}" type="presOf" srcId="{ADE6CFAB-D5CB-4F51-BC2A-AB8D580FF1B0}" destId="{1FD38202-0C19-4390-8DA9-DFD8BFE7708A}" srcOrd="1" destOrd="0" presId="urn:microsoft.com/office/officeart/2009/3/layout/HorizontalOrganizationChart"/>
    <dgm:cxn modelId="{816C651A-041F-495F-9AE9-36294E0D05A0}" type="presOf" srcId="{ADE6CFAB-D5CB-4F51-BC2A-AB8D580FF1B0}" destId="{A55C4433-9783-44F4-BBB1-FBF828061C48}" srcOrd="0" destOrd="0" presId="urn:microsoft.com/office/officeart/2009/3/layout/HorizontalOrganizationChart"/>
    <dgm:cxn modelId="{76085388-F4A9-4F36-8E39-CB37BC1A4BBC}" srcId="{8E033F51-2483-4C71-96E6-8AAB26ED83AA}" destId="{9DE1FFB1-8474-4019-BD2E-2145347E8F37}" srcOrd="0" destOrd="0" parTransId="{C1E08713-308A-498F-A44E-59841CD3AEE0}" sibTransId="{B9429E8A-9432-4B1F-8873-9C2BE03CFB07}"/>
    <dgm:cxn modelId="{9DDD7C96-0EE7-4C91-A7FD-087FC8B0BE32}" srcId="{8E033F51-2483-4C71-96E6-8AAB26ED83AA}" destId="{ADE6CFAB-D5CB-4F51-BC2A-AB8D580FF1B0}" srcOrd="1" destOrd="0" parTransId="{9A8A7281-D187-462F-959F-637434702055}" sibTransId="{B780DEA3-98CD-4627-8DD9-3D61BAC7067A}"/>
    <dgm:cxn modelId="{2845CD9A-AE70-46F2-A459-A6C73D1F0004}" type="presOf" srcId="{9DE1FFB1-8474-4019-BD2E-2145347E8F37}" destId="{63B9E63E-FEB3-4DD9-B5B8-97068B5C4253}" srcOrd="1" destOrd="0" presId="urn:microsoft.com/office/officeart/2009/3/layout/HorizontalOrganizationChart"/>
    <dgm:cxn modelId="{C8510FA6-DE5F-401D-968A-574BD89A55CE}" type="presOf" srcId="{8E033F51-2483-4C71-96E6-8AAB26ED83AA}" destId="{FA47AC31-0DFD-4E8D-A014-B1518B3FCB41}" srcOrd="0" destOrd="0" presId="urn:microsoft.com/office/officeart/2009/3/layout/HorizontalOrganizationChart"/>
    <dgm:cxn modelId="{BCD8D3D6-11DF-41E6-8552-C61703CBC126}" type="presOf" srcId="{9DE1FFB1-8474-4019-BD2E-2145347E8F37}" destId="{1AE53FA5-ADEC-43C8-9550-9ECE1EB96F58}" srcOrd="0" destOrd="0" presId="urn:microsoft.com/office/officeart/2009/3/layout/HorizontalOrganizationChart"/>
    <dgm:cxn modelId="{B69ACE19-1EFC-4D87-A21D-B7071977F863}" type="presParOf" srcId="{FA47AC31-0DFD-4E8D-A014-B1518B3FCB41}" destId="{89068C9E-CF41-4C04-BA33-FC516D38E89D}" srcOrd="0" destOrd="0" presId="urn:microsoft.com/office/officeart/2009/3/layout/HorizontalOrganizationChart"/>
    <dgm:cxn modelId="{8C5B4DA8-988F-44EF-B590-BE0044648D57}" type="presParOf" srcId="{89068C9E-CF41-4C04-BA33-FC516D38E89D}" destId="{ABB68401-A638-4EF1-8647-10A7E141BCC0}" srcOrd="0" destOrd="0" presId="urn:microsoft.com/office/officeart/2009/3/layout/HorizontalOrganizationChart"/>
    <dgm:cxn modelId="{75109620-7B95-4DE0-9BCD-2F3CFBBEE301}" type="presParOf" srcId="{ABB68401-A638-4EF1-8647-10A7E141BCC0}" destId="{1AE53FA5-ADEC-43C8-9550-9ECE1EB96F58}" srcOrd="0" destOrd="0" presId="urn:microsoft.com/office/officeart/2009/3/layout/HorizontalOrganizationChart"/>
    <dgm:cxn modelId="{426D1BB4-5F18-4C70-9427-F54B03174DDE}" type="presParOf" srcId="{ABB68401-A638-4EF1-8647-10A7E141BCC0}" destId="{63B9E63E-FEB3-4DD9-B5B8-97068B5C4253}" srcOrd="1" destOrd="0" presId="urn:microsoft.com/office/officeart/2009/3/layout/HorizontalOrganizationChart"/>
    <dgm:cxn modelId="{97A8E412-5581-4B33-B6FF-E22C18350F10}" type="presParOf" srcId="{89068C9E-CF41-4C04-BA33-FC516D38E89D}" destId="{6736D895-61BF-408E-98C9-4C2E8A71D552}" srcOrd="1" destOrd="0" presId="urn:microsoft.com/office/officeart/2009/3/layout/HorizontalOrganizationChart"/>
    <dgm:cxn modelId="{2BAB7CA1-6B22-4CED-BCE4-0F3AE313EAA4}" type="presParOf" srcId="{89068C9E-CF41-4C04-BA33-FC516D38E89D}" destId="{4F982A56-F2A9-478D-A49D-63547CD7EBC7}" srcOrd="2" destOrd="0" presId="urn:microsoft.com/office/officeart/2009/3/layout/HorizontalOrganizationChart"/>
    <dgm:cxn modelId="{1568C4F3-063B-43CA-B862-C13F9620AD5F}" type="presParOf" srcId="{FA47AC31-0DFD-4E8D-A014-B1518B3FCB41}" destId="{ADBFDB6A-35B5-4B33-8533-A6CC9CE37850}" srcOrd="1" destOrd="0" presId="urn:microsoft.com/office/officeart/2009/3/layout/HorizontalOrganizationChart"/>
    <dgm:cxn modelId="{8AB37989-5960-448F-BA0A-8D49B8F96355}" type="presParOf" srcId="{ADBFDB6A-35B5-4B33-8533-A6CC9CE37850}" destId="{5F2B7803-4B5B-4FE4-8EBE-5FA7A6771F09}" srcOrd="0" destOrd="0" presId="urn:microsoft.com/office/officeart/2009/3/layout/HorizontalOrganizationChart"/>
    <dgm:cxn modelId="{7231691E-530E-46D6-BBAB-2D1EC9AEB172}" type="presParOf" srcId="{5F2B7803-4B5B-4FE4-8EBE-5FA7A6771F09}" destId="{A55C4433-9783-44F4-BBB1-FBF828061C48}" srcOrd="0" destOrd="0" presId="urn:microsoft.com/office/officeart/2009/3/layout/HorizontalOrganizationChart"/>
    <dgm:cxn modelId="{2B9017C4-48FC-418A-947A-449B92145BB6}" type="presParOf" srcId="{5F2B7803-4B5B-4FE4-8EBE-5FA7A6771F09}" destId="{1FD38202-0C19-4390-8DA9-DFD8BFE7708A}" srcOrd="1" destOrd="0" presId="urn:microsoft.com/office/officeart/2009/3/layout/HorizontalOrganizationChart"/>
    <dgm:cxn modelId="{F7F458D9-832A-49BE-B75E-8A8C75E6E3D0}" type="presParOf" srcId="{ADBFDB6A-35B5-4B33-8533-A6CC9CE37850}" destId="{A27B26BE-1DA9-4E6C-A503-0A97EB061FE4}" srcOrd="1" destOrd="0" presId="urn:microsoft.com/office/officeart/2009/3/layout/HorizontalOrganizationChart"/>
    <dgm:cxn modelId="{75AC32C5-66B6-44B4-941C-D8FCBFC88EA7}" type="presParOf" srcId="{ADBFDB6A-35B5-4B33-8533-A6CC9CE37850}" destId="{D1DD44C0-0267-41D0-9892-A86DE0DC5969}" srcOrd="2" destOrd="0" presId="urn:microsoft.com/office/officeart/2009/3/layout/Horizontal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75F7E-5B07-4910-86DE-A6C0617ABBD8}">
      <dsp:nvSpPr>
        <dsp:cNvPr id="0" name=""/>
        <dsp:cNvSpPr/>
      </dsp:nvSpPr>
      <dsp:spPr>
        <a:xfrm>
          <a:off x="0" y="0"/>
          <a:ext cx="4525963" cy="4525963"/>
        </a:xfrm>
        <a:prstGeom prst="pie">
          <a:avLst>
            <a:gd name="adj1" fmla="val 5400000"/>
            <a:gd name="adj2" fmla="val 16200000"/>
          </a:avLst>
        </a:prstGeom>
        <a:solidFill>
          <a:srgbClr val="192C4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5717967-3F9E-44AA-AED3-D1297144A4BC}">
      <dsp:nvSpPr>
        <dsp:cNvPr id="0" name=""/>
        <dsp:cNvSpPr/>
      </dsp:nvSpPr>
      <dsp:spPr>
        <a:xfrm>
          <a:off x="2262981" y="0"/>
          <a:ext cx="5966618" cy="4525963"/>
        </a:xfrm>
        <a:prstGeom prst="rect">
          <a:avLst/>
        </a:prstGeom>
        <a:solidFill>
          <a:schemeClr val="bg1">
            <a:lumMod val="95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8016"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rgbClr val="192C43"/>
              </a:solidFill>
            </a:rPr>
            <a:t>National Chaplain</a:t>
          </a:r>
        </a:p>
      </dsp:txBody>
      <dsp:txXfrm>
        <a:off x="2262981" y="0"/>
        <a:ext cx="5966618" cy="724154"/>
      </dsp:txXfrm>
    </dsp:sp>
    <dsp:sp modelId="{A1DFD0FA-201C-49AA-8E3D-404D8DA7641F}">
      <dsp:nvSpPr>
        <dsp:cNvPr id="0" name=""/>
        <dsp:cNvSpPr/>
      </dsp:nvSpPr>
      <dsp:spPr>
        <a:xfrm>
          <a:off x="475226" y="724154"/>
          <a:ext cx="3575510" cy="3575510"/>
        </a:xfrm>
        <a:prstGeom prst="pie">
          <a:avLst>
            <a:gd name="adj1" fmla="val 5400000"/>
            <a:gd name="adj2" fmla="val 16200000"/>
          </a:avLst>
        </a:prstGeom>
        <a:solidFill>
          <a:srgbClr val="192C4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125F9D4-4890-4AEA-8595-894C75D50F7A}">
      <dsp:nvSpPr>
        <dsp:cNvPr id="0" name=""/>
        <dsp:cNvSpPr/>
      </dsp:nvSpPr>
      <dsp:spPr>
        <a:xfrm>
          <a:off x="2262981" y="724154"/>
          <a:ext cx="5966618" cy="3575510"/>
        </a:xfrm>
        <a:prstGeom prst="rect">
          <a:avLst/>
        </a:prstGeom>
        <a:solidFill>
          <a:schemeClr val="bg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rgbClr val="192C43"/>
              </a:solidFill>
            </a:rPr>
            <a:t>Conference Chaplains</a:t>
          </a:r>
        </a:p>
      </dsp:txBody>
      <dsp:txXfrm>
        <a:off x="2262981" y="724154"/>
        <a:ext cx="5966618" cy="724154"/>
      </dsp:txXfrm>
    </dsp:sp>
    <dsp:sp modelId="{77BA3F49-051D-450C-89F9-5F7B4A59476E}">
      <dsp:nvSpPr>
        <dsp:cNvPr id="0" name=""/>
        <dsp:cNvSpPr/>
      </dsp:nvSpPr>
      <dsp:spPr>
        <a:xfrm>
          <a:off x="950452" y="1448308"/>
          <a:ext cx="2625058" cy="2625058"/>
        </a:xfrm>
        <a:prstGeom prst="pie">
          <a:avLst>
            <a:gd name="adj1" fmla="val 5400000"/>
            <a:gd name="adj2" fmla="val 16200000"/>
          </a:avLst>
        </a:prstGeom>
        <a:solidFill>
          <a:srgbClr val="192C4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5CCF843-6E8C-4227-992F-06B18C6B3D6E}">
      <dsp:nvSpPr>
        <dsp:cNvPr id="0" name=""/>
        <dsp:cNvSpPr/>
      </dsp:nvSpPr>
      <dsp:spPr>
        <a:xfrm>
          <a:off x="2262981" y="1448308"/>
          <a:ext cx="5966618" cy="2625058"/>
        </a:xfrm>
        <a:prstGeom prst="rect">
          <a:avLst/>
        </a:prstGeom>
        <a:solidFill>
          <a:schemeClr val="bg1">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rgbClr val="192C43"/>
              </a:solidFill>
            </a:rPr>
            <a:t>State Chaplains</a:t>
          </a:r>
        </a:p>
      </dsp:txBody>
      <dsp:txXfrm>
        <a:off x="2262981" y="1448308"/>
        <a:ext cx="5966618" cy="724154"/>
      </dsp:txXfrm>
    </dsp:sp>
    <dsp:sp modelId="{22416A91-B221-4E85-9BCA-12F8FD8E7D5B}">
      <dsp:nvSpPr>
        <dsp:cNvPr id="0" name=""/>
        <dsp:cNvSpPr/>
      </dsp:nvSpPr>
      <dsp:spPr>
        <a:xfrm>
          <a:off x="1425678" y="2172462"/>
          <a:ext cx="1674606" cy="1674606"/>
        </a:xfrm>
        <a:prstGeom prst="pie">
          <a:avLst>
            <a:gd name="adj1" fmla="val 5400000"/>
            <a:gd name="adj2" fmla="val 16200000"/>
          </a:avLst>
        </a:prstGeom>
        <a:solidFill>
          <a:srgbClr val="192C4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63236984-27F9-42EF-B346-1CACBA70120E}">
      <dsp:nvSpPr>
        <dsp:cNvPr id="0" name=""/>
        <dsp:cNvSpPr/>
      </dsp:nvSpPr>
      <dsp:spPr>
        <a:xfrm>
          <a:off x="2262981" y="2172462"/>
          <a:ext cx="5966618" cy="1674606"/>
        </a:xfrm>
        <a:prstGeom prst="rect">
          <a:avLst/>
        </a:prstGeom>
        <a:solidFill>
          <a:schemeClr val="bg1">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rgbClr val="192C43"/>
              </a:solidFill>
            </a:rPr>
            <a:t>District Chaplains</a:t>
          </a:r>
        </a:p>
      </dsp:txBody>
      <dsp:txXfrm>
        <a:off x="2262981" y="2172462"/>
        <a:ext cx="5966618" cy="724154"/>
      </dsp:txXfrm>
    </dsp:sp>
    <dsp:sp modelId="{8476FB5F-56CC-4822-89F2-30E99E0E4095}">
      <dsp:nvSpPr>
        <dsp:cNvPr id="0" name=""/>
        <dsp:cNvSpPr/>
      </dsp:nvSpPr>
      <dsp:spPr>
        <a:xfrm>
          <a:off x="1900904" y="2896616"/>
          <a:ext cx="724154" cy="724154"/>
        </a:xfrm>
        <a:prstGeom prst="pie">
          <a:avLst>
            <a:gd name="adj1" fmla="val 5400000"/>
            <a:gd name="adj2" fmla="val 16200000"/>
          </a:avLst>
        </a:prstGeom>
        <a:solidFill>
          <a:srgbClr val="192C4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B7F9986-90D1-44F4-A878-0FE643AF7091}">
      <dsp:nvSpPr>
        <dsp:cNvPr id="0" name=""/>
        <dsp:cNvSpPr/>
      </dsp:nvSpPr>
      <dsp:spPr>
        <a:xfrm>
          <a:off x="2262981" y="2896616"/>
          <a:ext cx="5966618" cy="724154"/>
        </a:xfrm>
        <a:prstGeom prst="rect">
          <a:avLst/>
        </a:prstGeom>
        <a:solidFill>
          <a:schemeClr val="bg1">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rgbClr val="192C43"/>
              </a:solidFill>
            </a:rPr>
            <a:t>Post Chaplains</a:t>
          </a:r>
        </a:p>
      </dsp:txBody>
      <dsp:txXfrm>
        <a:off x="2262981" y="2896616"/>
        <a:ext cx="5966618" cy="724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75F7E-5B07-4910-86DE-A6C0617ABBD8}">
      <dsp:nvSpPr>
        <dsp:cNvPr id="0" name=""/>
        <dsp:cNvSpPr/>
      </dsp:nvSpPr>
      <dsp:spPr>
        <a:xfrm>
          <a:off x="0" y="0"/>
          <a:ext cx="4525963" cy="4525963"/>
        </a:xfrm>
        <a:prstGeom prst="pie">
          <a:avLst>
            <a:gd name="adj1" fmla="val 5400000"/>
            <a:gd name="adj2" fmla="val 16200000"/>
          </a:avLst>
        </a:prstGeom>
        <a:solidFill>
          <a:srgbClr val="192C4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5717967-3F9E-44AA-AED3-D1297144A4BC}">
      <dsp:nvSpPr>
        <dsp:cNvPr id="0" name=""/>
        <dsp:cNvSpPr/>
      </dsp:nvSpPr>
      <dsp:spPr>
        <a:xfrm>
          <a:off x="2262981" y="0"/>
          <a:ext cx="5966618" cy="4525963"/>
        </a:xfrm>
        <a:prstGeom prst="rect">
          <a:avLst/>
        </a:prstGeom>
        <a:solidFill>
          <a:schemeClr val="bg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192C43"/>
              </a:solidFill>
            </a:rPr>
            <a:t>                        National Chaplain</a:t>
          </a:r>
        </a:p>
      </dsp:txBody>
      <dsp:txXfrm>
        <a:off x="2262981" y="0"/>
        <a:ext cx="5966618" cy="724154"/>
      </dsp:txXfrm>
    </dsp:sp>
    <dsp:sp modelId="{A1DFD0FA-201C-49AA-8E3D-404D8DA7641F}">
      <dsp:nvSpPr>
        <dsp:cNvPr id="0" name=""/>
        <dsp:cNvSpPr/>
      </dsp:nvSpPr>
      <dsp:spPr>
        <a:xfrm>
          <a:off x="475226" y="724154"/>
          <a:ext cx="3575510" cy="3575510"/>
        </a:xfrm>
        <a:prstGeom prst="pie">
          <a:avLst>
            <a:gd name="adj1" fmla="val 5400000"/>
            <a:gd name="adj2" fmla="val 16200000"/>
          </a:avLst>
        </a:prstGeom>
        <a:solidFill>
          <a:srgbClr val="192C4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125F9D4-4890-4AEA-8595-894C75D50F7A}">
      <dsp:nvSpPr>
        <dsp:cNvPr id="0" name=""/>
        <dsp:cNvSpPr/>
      </dsp:nvSpPr>
      <dsp:spPr>
        <a:xfrm>
          <a:off x="2262981" y="724154"/>
          <a:ext cx="5966618" cy="3575510"/>
        </a:xfrm>
        <a:prstGeom prst="rect">
          <a:avLst/>
        </a:prstGeom>
        <a:solidFill>
          <a:schemeClr val="bg1">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192C43"/>
              </a:solidFill>
            </a:rPr>
            <a:t>                     Conference Chaplains</a:t>
          </a:r>
        </a:p>
      </dsp:txBody>
      <dsp:txXfrm>
        <a:off x="2262981" y="724154"/>
        <a:ext cx="5966618" cy="724154"/>
      </dsp:txXfrm>
    </dsp:sp>
    <dsp:sp modelId="{77BA3F49-051D-450C-89F9-5F7B4A59476E}">
      <dsp:nvSpPr>
        <dsp:cNvPr id="0" name=""/>
        <dsp:cNvSpPr/>
      </dsp:nvSpPr>
      <dsp:spPr>
        <a:xfrm>
          <a:off x="950452" y="1448308"/>
          <a:ext cx="2625058" cy="2625058"/>
        </a:xfrm>
        <a:prstGeom prst="pie">
          <a:avLst>
            <a:gd name="adj1" fmla="val 5400000"/>
            <a:gd name="adj2" fmla="val 16200000"/>
          </a:avLst>
        </a:prstGeom>
        <a:solidFill>
          <a:srgbClr val="192C4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5CCF843-6E8C-4227-992F-06B18C6B3D6E}">
      <dsp:nvSpPr>
        <dsp:cNvPr id="0" name=""/>
        <dsp:cNvSpPr/>
      </dsp:nvSpPr>
      <dsp:spPr>
        <a:xfrm>
          <a:off x="2262981" y="1448308"/>
          <a:ext cx="5966618" cy="2625058"/>
        </a:xfrm>
        <a:prstGeom prst="rect">
          <a:avLst/>
        </a:prstGeom>
        <a:solidFill>
          <a:schemeClr val="bg1">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192C43"/>
              </a:solidFill>
            </a:rPr>
            <a:t>                       State Chaplains</a:t>
          </a:r>
        </a:p>
      </dsp:txBody>
      <dsp:txXfrm>
        <a:off x="2262981" y="1448308"/>
        <a:ext cx="5966618" cy="724154"/>
      </dsp:txXfrm>
    </dsp:sp>
    <dsp:sp modelId="{22416A91-B221-4E85-9BCA-12F8FD8E7D5B}">
      <dsp:nvSpPr>
        <dsp:cNvPr id="0" name=""/>
        <dsp:cNvSpPr/>
      </dsp:nvSpPr>
      <dsp:spPr>
        <a:xfrm>
          <a:off x="1425678" y="2172462"/>
          <a:ext cx="1674606" cy="1674606"/>
        </a:xfrm>
        <a:prstGeom prst="pie">
          <a:avLst>
            <a:gd name="adj1" fmla="val 5400000"/>
            <a:gd name="adj2" fmla="val 16200000"/>
          </a:avLst>
        </a:prstGeom>
        <a:solidFill>
          <a:srgbClr val="192C4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63236984-27F9-42EF-B346-1CACBA70120E}">
      <dsp:nvSpPr>
        <dsp:cNvPr id="0" name=""/>
        <dsp:cNvSpPr/>
      </dsp:nvSpPr>
      <dsp:spPr>
        <a:xfrm>
          <a:off x="2262981" y="2172462"/>
          <a:ext cx="5966618" cy="1674606"/>
        </a:xfrm>
        <a:prstGeom prst="rect">
          <a:avLst/>
        </a:prstGeom>
        <a:solidFill>
          <a:schemeClr val="bg1">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192C43"/>
              </a:solidFill>
            </a:rPr>
            <a:t>                      District Chaplains</a:t>
          </a:r>
        </a:p>
      </dsp:txBody>
      <dsp:txXfrm>
        <a:off x="2262981" y="2172462"/>
        <a:ext cx="5966618" cy="724154"/>
      </dsp:txXfrm>
    </dsp:sp>
    <dsp:sp modelId="{8476FB5F-56CC-4822-89F2-30E99E0E4095}">
      <dsp:nvSpPr>
        <dsp:cNvPr id="0" name=""/>
        <dsp:cNvSpPr/>
      </dsp:nvSpPr>
      <dsp:spPr>
        <a:xfrm>
          <a:off x="1900904" y="2896616"/>
          <a:ext cx="724154" cy="724154"/>
        </a:xfrm>
        <a:prstGeom prst="pie">
          <a:avLst>
            <a:gd name="adj1" fmla="val 5400000"/>
            <a:gd name="adj2" fmla="val 16200000"/>
          </a:avLst>
        </a:prstGeom>
        <a:solidFill>
          <a:srgbClr val="192C4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B7F9986-90D1-44F4-A878-0FE643AF7091}">
      <dsp:nvSpPr>
        <dsp:cNvPr id="0" name=""/>
        <dsp:cNvSpPr/>
      </dsp:nvSpPr>
      <dsp:spPr>
        <a:xfrm>
          <a:off x="2262981" y="2896616"/>
          <a:ext cx="5966618" cy="724154"/>
        </a:xfrm>
        <a:prstGeom prst="rect">
          <a:avLst/>
        </a:prstGeom>
        <a:solidFill>
          <a:schemeClr val="bg1">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192C43"/>
              </a:solidFill>
            </a:rPr>
            <a:t>                      Post Chaplains</a:t>
          </a:r>
        </a:p>
      </dsp:txBody>
      <dsp:txXfrm>
        <a:off x="2262981" y="2896616"/>
        <a:ext cx="5966618" cy="7241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A3D7C-C484-4D38-9DEE-B5D30CE5B2DE}">
      <dsp:nvSpPr>
        <dsp:cNvPr id="0" name=""/>
        <dsp:cNvSpPr/>
      </dsp:nvSpPr>
      <dsp:spPr>
        <a:xfrm>
          <a:off x="0" y="2703"/>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EEFB1F-0FFF-4027-86ED-B11E0B25F0C6}">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US" sz="5100" b="1" kern="1200" dirty="0"/>
            <a:t>the Chaplain nurtures the living</a:t>
          </a:r>
          <a:r>
            <a:rPr lang="en-US" sz="5100" kern="1200" dirty="0"/>
            <a:t>. </a:t>
          </a:r>
        </a:p>
      </dsp:txBody>
      <dsp:txXfrm>
        <a:off x="0" y="2703"/>
        <a:ext cx="6900512" cy="1843578"/>
      </dsp:txXfrm>
    </dsp:sp>
    <dsp:sp modelId="{3E314B57-3064-4AD1-9953-E77177DF2ECB}">
      <dsp:nvSpPr>
        <dsp:cNvPr id="0" name=""/>
        <dsp:cNvSpPr/>
      </dsp:nvSpPr>
      <dsp:spPr>
        <a:xfrm>
          <a:off x="0" y="1846281"/>
          <a:ext cx="6900512"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5AD6B1-CC4A-46A8-BED8-D169D89E2259}">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US" sz="5100" b="1" kern="1200" dirty="0"/>
            <a:t>the Chaplain cares for the dying</a:t>
          </a:r>
          <a:r>
            <a:rPr lang="en-US" sz="5100" kern="1200" dirty="0"/>
            <a:t>. </a:t>
          </a:r>
        </a:p>
      </dsp:txBody>
      <dsp:txXfrm>
        <a:off x="0" y="1846281"/>
        <a:ext cx="6900512" cy="1843578"/>
      </dsp:txXfrm>
    </dsp:sp>
    <dsp:sp modelId="{F42B7598-C091-4875-854E-3DCF16C98DA9}">
      <dsp:nvSpPr>
        <dsp:cNvPr id="0" name=""/>
        <dsp:cNvSpPr/>
      </dsp:nvSpPr>
      <dsp:spPr>
        <a:xfrm>
          <a:off x="0" y="3689859"/>
          <a:ext cx="6900512"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123166-FC4C-4E72-840A-F5CF7F86CC23}">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US" sz="5100" b="1" kern="1200" dirty="0"/>
            <a:t>the Chaplain honors the dead.</a:t>
          </a:r>
          <a:endParaRPr lang="en-US" sz="5100" kern="1200" dirty="0"/>
        </a:p>
      </dsp:txBody>
      <dsp:txXfrm>
        <a:off x="0" y="3689859"/>
        <a:ext cx="6900512" cy="18435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985CB-F730-446D-B645-AA68EADF9904}">
      <dsp:nvSpPr>
        <dsp:cNvPr id="0" name=""/>
        <dsp:cNvSpPr/>
      </dsp:nvSpPr>
      <dsp:spPr>
        <a:xfrm>
          <a:off x="0" y="2220"/>
          <a:ext cx="71031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28D0D3-C0B1-4550-B165-B490EBE6A079}">
      <dsp:nvSpPr>
        <dsp:cNvPr id="0" name=""/>
        <dsp:cNvSpPr/>
      </dsp:nvSpPr>
      <dsp:spPr>
        <a:xfrm>
          <a:off x="0" y="2220"/>
          <a:ext cx="7103165" cy="757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1. SPIRITUAL GUIDANCE: </a:t>
          </a:r>
        </a:p>
      </dsp:txBody>
      <dsp:txXfrm>
        <a:off x="0" y="2220"/>
        <a:ext cx="7103165" cy="757283"/>
      </dsp:txXfrm>
    </dsp:sp>
    <dsp:sp modelId="{C03DA33B-5883-4152-9501-AFE9565011F9}">
      <dsp:nvSpPr>
        <dsp:cNvPr id="0" name=""/>
        <dsp:cNvSpPr/>
      </dsp:nvSpPr>
      <dsp:spPr>
        <a:xfrm>
          <a:off x="0" y="759504"/>
          <a:ext cx="71031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BC4406-A84A-4A68-A30B-6CE5BCDF6A0B}">
      <dsp:nvSpPr>
        <dsp:cNvPr id="0" name=""/>
        <dsp:cNvSpPr/>
      </dsp:nvSpPr>
      <dsp:spPr>
        <a:xfrm>
          <a:off x="0" y="759504"/>
          <a:ext cx="7103165" cy="757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2. ASSISTANCE IN EMERGENCY SITUATIONS: </a:t>
          </a:r>
        </a:p>
      </dsp:txBody>
      <dsp:txXfrm>
        <a:off x="0" y="759504"/>
        <a:ext cx="7103165" cy="757283"/>
      </dsp:txXfrm>
    </dsp:sp>
    <dsp:sp modelId="{295DFE41-D674-44E6-940C-17315D852CA4}">
      <dsp:nvSpPr>
        <dsp:cNvPr id="0" name=""/>
        <dsp:cNvSpPr/>
      </dsp:nvSpPr>
      <dsp:spPr>
        <a:xfrm>
          <a:off x="0" y="1516788"/>
          <a:ext cx="71031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83639A-5AB4-4B41-9EFD-57821A15BF43}">
      <dsp:nvSpPr>
        <dsp:cNvPr id="0" name=""/>
        <dsp:cNvSpPr/>
      </dsp:nvSpPr>
      <dsp:spPr>
        <a:xfrm>
          <a:off x="0" y="1516788"/>
          <a:ext cx="7103165" cy="757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3. CONDUCTING/ASSISTING AT FUNERALS: </a:t>
          </a:r>
        </a:p>
      </dsp:txBody>
      <dsp:txXfrm>
        <a:off x="0" y="1516788"/>
        <a:ext cx="7103165" cy="757283"/>
      </dsp:txXfrm>
    </dsp:sp>
    <dsp:sp modelId="{32A0CA5B-A813-4960-9F04-CEBF464EE564}">
      <dsp:nvSpPr>
        <dsp:cNvPr id="0" name=""/>
        <dsp:cNvSpPr/>
      </dsp:nvSpPr>
      <dsp:spPr>
        <a:xfrm>
          <a:off x="0" y="2274072"/>
          <a:ext cx="71031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9E356C-D39F-4CE7-9098-439D5D133062}">
      <dsp:nvSpPr>
        <dsp:cNvPr id="0" name=""/>
        <dsp:cNvSpPr/>
      </dsp:nvSpPr>
      <dsp:spPr>
        <a:xfrm>
          <a:off x="0" y="2274072"/>
          <a:ext cx="7103165" cy="757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4. COUNSELING: </a:t>
          </a:r>
        </a:p>
      </dsp:txBody>
      <dsp:txXfrm>
        <a:off x="0" y="2274072"/>
        <a:ext cx="7103165" cy="757283"/>
      </dsp:txXfrm>
    </dsp:sp>
    <dsp:sp modelId="{4C3C61A8-1190-4415-82E5-D30674C6FB92}">
      <dsp:nvSpPr>
        <dsp:cNvPr id="0" name=""/>
        <dsp:cNvSpPr/>
      </dsp:nvSpPr>
      <dsp:spPr>
        <a:xfrm>
          <a:off x="0" y="3031356"/>
          <a:ext cx="71031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BEAD8E-1F7D-45DA-825C-D7B7C671679A}">
      <dsp:nvSpPr>
        <dsp:cNvPr id="0" name=""/>
        <dsp:cNvSpPr/>
      </dsp:nvSpPr>
      <dsp:spPr>
        <a:xfrm>
          <a:off x="0" y="3031356"/>
          <a:ext cx="7103165" cy="757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5. VISITATION:</a:t>
          </a:r>
        </a:p>
      </dsp:txBody>
      <dsp:txXfrm>
        <a:off x="0" y="3031356"/>
        <a:ext cx="7103165" cy="757283"/>
      </dsp:txXfrm>
    </dsp:sp>
    <dsp:sp modelId="{5ADA7FAB-D4CD-4003-B32C-E37E10357F87}">
      <dsp:nvSpPr>
        <dsp:cNvPr id="0" name=""/>
        <dsp:cNvSpPr/>
      </dsp:nvSpPr>
      <dsp:spPr>
        <a:xfrm>
          <a:off x="0" y="3788640"/>
          <a:ext cx="71031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DFA046-E26A-422B-973E-E0EBA79D3C7D}">
      <dsp:nvSpPr>
        <dsp:cNvPr id="0" name=""/>
        <dsp:cNvSpPr/>
      </dsp:nvSpPr>
      <dsp:spPr>
        <a:xfrm>
          <a:off x="0" y="3788640"/>
          <a:ext cx="7103165" cy="757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6. ATTENDING FUNCTIONS:</a:t>
          </a:r>
        </a:p>
      </dsp:txBody>
      <dsp:txXfrm>
        <a:off x="0" y="3788640"/>
        <a:ext cx="7103165" cy="7572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7D7B8-DC39-4F2D-9BB5-7B8A6D091F90}">
      <dsp:nvSpPr>
        <dsp:cNvPr id="0" name=""/>
        <dsp:cNvSpPr/>
      </dsp:nvSpPr>
      <dsp:spPr>
        <a:xfrm>
          <a:off x="0" y="14975"/>
          <a:ext cx="6253721" cy="119175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Don’t have an agenda</a:t>
          </a:r>
        </a:p>
      </dsp:txBody>
      <dsp:txXfrm>
        <a:off x="58177" y="73152"/>
        <a:ext cx="6137367" cy="1075400"/>
      </dsp:txXfrm>
    </dsp:sp>
    <dsp:sp modelId="{073047D4-B3B9-41EE-B738-17058275CD07}">
      <dsp:nvSpPr>
        <dsp:cNvPr id="0" name=""/>
        <dsp:cNvSpPr/>
      </dsp:nvSpPr>
      <dsp:spPr>
        <a:xfrm>
          <a:off x="0" y="1293130"/>
          <a:ext cx="6253721" cy="1191754"/>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Listen more than you speak</a:t>
          </a:r>
        </a:p>
      </dsp:txBody>
      <dsp:txXfrm>
        <a:off x="58177" y="1351307"/>
        <a:ext cx="6137367" cy="1075400"/>
      </dsp:txXfrm>
    </dsp:sp>
    <dsp:sp modelId="{04586A00-6FDD-4C88-91F6-5D432F4E76E2}">
      <dsp:nvSpPr>
        <dsp:cNvPr id="0" name=""/>
        <dsp:cNvSpPr/>
      </dsp:nvSpPr>
      <dsp:spPr>
        <a:xfrm>
          <a:off x="0" y="2571285"/>
          <a:ext cx="6253721" cy="1191754"/>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Non judgmental</a:t>
          </a:r>
        </a:p>
      </dsp:txBody>
      <dsp:txXfrm>
        <a:off x="58177" y="2629462"/>
        <a:ext cx="6137367" cy="1075400"/>
      </dsp:txXfrm>
    </dsp:sp>
    <dsp:sp modelId="{D7BA01CF-CA98-47FB-9939-94E5913CE100}">
      <dsp:nvSpPr>
        <dsp:cNvPr id="0" name=""/>
        <dsp:cNvSpPr/>
      </dsp:nvSpPr>
      <dsp:spPr>
        <a:xfrm>
          <a:off x="0" y="3849439"/>
          <a:ext cx="6253721" cy="1191754"/>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Initiate conversations and get to know people</a:t>
          </a:r>
        </a:p>
      </dsp:txBody>
      <dsp:txXfrm>
        <a:off x="58177" y="3907616"/>
        <a:ext cx="6137367" cy="1075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08BCC-D47F-456C-953A-1882A2251EED}">
      <dsp:nvSpPr>
        <dsp:cNvPr id="0" name=""/>
        <dsp:cNvSpPr/>
      </dsp:nvSpPr>
      <dsp:spPr>
        <a:xfrm>
          <a:off x="0" y="3587"/>
          <a:ext cx="6301601" cy="16267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032C40-EB95-4EB9-BB46-F85863B4C72D}">
      <dsp:nvSpPr>
        <dsp:cNvPr id="0" name=""/>
        <dsp:cNvSpPr/>
      </dsp:nvSpPr>
      <dsp:spPr>
        <a:xfrm>
          <a:off x="492098" y="369611"/>
          <a:ext cx="895599" cy="8947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5D5CF3-99AA-4135-B471-ED262D678FF3}">
      <dsp:nvSpPr>
        <dsp:cNvPr id="0" name=""/>
        <dsp:cNvSpPr/>
      </dsp:nvSpPr>
      <dsp:spPr>
        <a:xfrm>
          <a:off x="1879797" y="3587"/>
          <a:ext cx="4392853" cy="1677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547" tIns="177547" rIns="177547" bIns="177547" numCol="1" spcCol="1270" anchor="ctr" anchorCtr="0">
          <a:noAutofit/>
        </a:bodyPr>
        <a:lstStyle/>
        <a:p>
          <a:pPr marL="0" lvl="0" indent="0" algn="l" defTabSz="1422400">
            <a:lnSpc>
              <a:spcPct val="90000"/>
            </a:lnSpc>
            <a:spcBef>
              <a:spcPct val="0"/>
            </a:spcBef>
            <a:spcAft>
              <a:spcPct val="35000"/>
            </a:spcAft>
            <a:buNone/>
          </a:pPr>
          <a:r>
            <a:rPr lang="en-US" sz="3200" kern="1200" dirty="0"/>
            <a:t>Familiarize yourself with the </a:t>
          </a:r>
          <a:r>
            <a:rPr lang="en-US" sz="3200" i="1" kern="1200" dirty="0"/>
            <a:t>Chaplains Handbook</a:t>
          </a:r>
          <a:endParaRPr lang="en-US" sz="3200" kern="1200" dirty="0"/>
        </a:p>
      </dsp:txBody>
      <dsp:txXfrm>
        <a:off x="1879797" y="3587"/>
        <a:ext cx="4392853" cy="1677609"/>
      </dsp:txXfrm>
    </dsp:sp>
    <dsp:sp modelId="{F0CA0EB0-3C36-4C84-AA91-D3C43948C050}">
      <dsp:nvSpPr>
        <dsp:cNvPr id="0" name=""/>
        <dsp:cNvSpPr/>
      </dsp:nvSpPr>
      <dsp:spPr>
        <a:xfrm>
          <a:off x="0" y="2085617"/>
          <a:ext cx="6301601" cy="16267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B79CC6-3C0C-406A-AA87-2F309788D5BE}">
      <dsp:nvSpPr>
        <dsp:cNvPr id="0" name=""/>
        <dsp:cNvSpPr/>
      </dsp:nvSpPr>
      <dsp:spPr>
        <a:xfrm>
          <a:off x="492098" y="2466623"/>
          <a:ext cx="895599" cy="8947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00B05F-B6C2-4FED-AE83-6EBB982C78AA}">
      <dsp:nvSpPr>
        <dsp:cNvPr id="0" name=""/>
        <dsp:cNvSpPr/>
      </dsp:nvSpPr>
      <dsp:spPr>
        <a:xfrm>
          <a:off x="1879797" y="2100599"/>
          <a:ext cx="4392853" cy="1677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547" tIns="177547" rIns="177547" bIns="177547" numCol="1" spcCol="1270" anchor="ctr" anchorCtr="0">
          <a:noAutofit/>
        </a:bodyPr>
        <a:lstStyle/>
        <a:p>
          <a:pPr marL="0" lvl="0" indent="0" algn="l" defTabSz="1422400">
            <a:lnSpc>
              <a:spcPct val="90000"/>
            </a:lnSpc>
            <a:spcBef>
              <a:spcPct val="0"/>
            </a:spcBef>
            <a:spcAft>
              <a:spcPct val="35000"/>
            </a:spcAft>
            <a:buNone/>
          </a:pPr>
          <a:r>
            <a:rPr lang="en-US" sz="3200" kern="1200" dirty="0"/>
            <a:t>Familiarize yourself with VFW National Chaplains Website</a:t>
          </a:r>
        </a:p>
      </dsp:txBody>
      <dsp:txXfrm>
        <a:off x="1879797" y="2100599"/>
        <a:ext cx="4392853" cy="1677609"/>
      </dsp:txXfrm>
    </dsp:sp>
    <dsp:sp modelId="{CB2157B8-EC7A-485B-A071-01AE2B5FAA2F}">
      <dsp:nvSpPr>
        <dsp:cNvPr id="0" name=""/>
        <dsp:cNvSpPr/>
      </dsp:nvSpPr>
      <dsp:spPr>
        <a:xfrm>
          <a:off x="0" y="4252035"/>
          <a:ext cx="6301601" cy="16267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5AE967-1C9D-40E2-8C77-0149D0C4AE2C}">
      <dsp:nvSpPr>
        <dsp:cNvPr id="0" name=""/>
        <dsp:cNvSpPr/>
      </dsp:nvSpPr>
      <dsp:spPr>
        <a:xfrm>
          <a:off x="492098" y="4563635"/>
          <a:ext cx="895599" cy="8947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8C2AEA-7FF4-433D-BF35-63329387F045}">
      <dsp:nvSpPr>
        <dsp:cNvPr id="0" name=""/>
        <dsp:cNvSpPr/>
      </dsp:nvSpPr>
      <dsp:spPr>
        <a:xfrm>
          <a:off x="1879797" y="4197611"/>
          <a:ext cx="4392853" cy="1677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547" tIns="177547" rIns="177547" bIns="177547" numCol="1" spcCol="1270" anchor="ctr" anchorCtr="0">
          <a:noAutofit/>
        </a:bodyPr>
        <a:lstStyle/>
        <a:p>
          <a:pPr marL="0" lvl="0" indent="0" algn="l" defTabSz="1422400">
            <a:lnSpc>
              <a:spcPct val="90000"/>
            </a:lnSpc>
            <a:spcBef>
              <a:spcPct val="0"/>
            </a:spcBef>
            <a:spcAft>
              <a:spcPct val="35000"/>
            </a:spcAft>
            <a:buNone/>
          </a:pPr>
          <a:r>
            <a:rPr lang="en-US" sz="3200" kern="1200" dirty="0"/>
            <a:t>Attend monthly chaplains training</a:t>
          </a:r>
        </a:p>
      </dsp:txBody>
      <dsp:txXfrm>
        <a:off x="1879797" y="4197611"/>
        <a:ext cx="4392853" cy="16776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53FA5-ADEC-43C8-9550-9ECE1EB96F58}">
      <dsp:nvSpPr>
        <dsp:cNvPr id="0" name=""/>
        <dsp:cNvSpPr/>
      </dsp:nvSpPr>
      <dsp:spPr>
        <a:xfrm>
          <a:off x="170637" y="1365"/>
          <a:ext cx="5835230" cy="17797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marL="0" lvl="0" indent="0" algn="ctr" defTabSz="2178050">
            <a:lnSpc>
              <a:spcPct val="90000"/>
            </a:lnSpc>
            <a:spcBef>
              <a:spcPct val="0"/>
            </a:spcBef>
            <a:spcAft>
              <a:spcPct val="35000"/>
            </a:spcAft>
            <a:buNone/>
          </a:pPr>
          <a:r>
            <a:rPr lang="en-US" sz="4900" kern="1200" dirty="0"/>
            <a:t>Know your limitations: time, health </a:t>
          </a:r>
          <a:r>
            <a:rPr lang="en-US" sz="4900" kern="1200" dirty="0" err="1"/>
            <a:t>etc</a:t>
          </a:r>
          <a:endParaRPr lang="en-US" sz="4900" kern="1200" dirty="0"/>
        </a:p>
      </dsp:txBody>
      <dsp:txXfrm>
        <a:off x="170637" y="1365"/>
        <a:ext cx="5835230" cy="1779745"/>
      </dsp:txXfrm>
    </dsp:sp>
    <dsp:sp modelId="{A55C4433-9783-44F4-BBB1-FBF828061C48}">
      <dsp:nvSpPr>
        <dsp:cNvPr id="0" name=""/>
        <dsp:cNvSpPr/>
      </dsp:nvSpPr>
      <dsp:spPr>
        <a:xfrm>
          <a:off x="170637" y="2510514"/>
          <a:ext cx="6083752" cy="17797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marL="0" lvl="0" indent="0" algn="ctr" defTabSz="2178050">
            <a:lnSpc>
              <a:spcPct val="90000"/>
            </a:lnSpc>
            <a:spcBef>
              <a:spcPct val="0"/>
            </a:spcBef>
            <a:spcAft>
              <a:spcPct val="35000"/>
            </a:spcAft>
            <a:buNone/>
          </a:pPr>
          <a:r>
            <a:rPr lang="en-US" sz="4900" kern="1200"/>
            <a:t>Set limits </a:t>
          </a:r>
        </a:p>
      </dsp:txBody>
      <dsp:txXfrm>
        <a:off x="170637" y="2510514"/>
        <a:ext cx="6083752" cy="1779745"/>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3T21:13:14.873"/>
    </inkml:context>
    <inkml:brush xml:id="br0">
      <inkml:brushProperty name="width" value="0.035" units="cm"/>
      <inkml:brushProperty name="height" value="0.035" units="cm"/>
      <inkml:brushProperty name="color" value="#E71224"/>
    </inkml:brush>
  </inkml:definitions>
  <inkml:trace contextRef="#ctx0" brushRef="#br0">767 84 24575,'-36'-1'0,"6"1"0,-37 3 0,57-2 0,0 1 0,0 0 0,0 1 0,0 0 0,0 0 0,1 1 0,-14 8 0,-12 11 0,-35 29 0,16-10 0,-8 5 0,-46 31 0,97-70 0,-1 1 0,1 0 0,0 0 0,1 1 0,0 1 0,1 0 0,0 0 0,0 1 0,1 0 0,-8 18 0,-5 13 0,-25 81 0,38-100 0,3-10 0,1 0 0,0 1 0,1-1 0,1 1 0,0 0 0,1 0 0,1 0 0,0-1 0,1 1 0,0 0 0,1 0 0,1-1 0,1 1 0,0-1 0,0 0 0,2 0 0,6 14 0,7 8 0,1 4 0,49 70 0,-62-102 0,1-1 0,0 1 0,1-2 0,0 1 0,0-1 0,19 10 0,-4-2 0,234 126 0,-215-122 0,2-2 0,0-2 0,48 8 0,-66-16 0,14 3 0,-1-3 0,65 2 0,85-9 0,-65-2 0,-76 4 0,-10 0 0,0-1 0,0-2 0,0-2 0,61-13 0,-58 4 0,-1-1 0,-1-2 0,0-2 0,-1-1 0,48-33 0,-62 37 0,1 0 0,40-15 0,5-3 0,187-105 0,-250 133 0,0 0 0,0 0 0,0-1 0,0 0 0,-1 0 0,0-1 0,0 0 0,9-12 0,-12 13 0,0-1 0,-1 0 0,0 0 0,0 0 0,0 0 0,-1 0 0,0-1 0,0 1 0,0-1 0,-1 1 0,0-10 0,0-12 0,-1 0 0,-2 1 0,0-1 0,-9-37 0,6 48 0,0 1 0,-1 0 0,0 0 0,-2 1 0,0-1 0,-1 2 0,0-1 0,-13-14 0,-7-6 0,-2 1 0,-43-38 0,-4-7 0,47 48 0,-37-33 0,56 56 0,1 0 0,-2 1 0,1 0 0,-1 1 0,0 0 0,0 1 0,-21-6 0,-187-66 0,167 54 0,33 14 0,0 1 0,-1 0 0,-23-5 0,-18 3 0,0 2 0,0 3 0,-96 4 0,-250 3 0,378 0-12,-59 12 0,45-6-1329,19-3-5485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3T21:13:28.023"/>
    </inkml:context>
    <inkml:brush xml:id="br0">
      <inkml:brushProperty name="width" value="0.035" units="cm"/>
      <inkml:brushProperty name="height" value="0.035" units="cm"/>
      <inkml:brushProperty name="color" value="#E71224"/>
    </inkml:brush>
  </inkml:definitions>
  <inkml:trace contextRef="#ctx0" brushRef="#br0">715 420 24575,'-15'-1'0,"0"1"0,1 1 0,-1 1 0,1 0 0,-1 1 0,1 0 0,0 1 0,0 1 0,-18 8 0,-1 3 0,1 3 0,-45 33 0,-53 53 0,60-46 0,51-41 0,0 2 0,1 0 0,2 1 0,0 1 0,-21 39 0,18-31 0,10-14 0,0 0 0,1 1 0,0 0 0,1 1 0,1-1 0,1 1 0,1 0 0,0 1 0,1-1 0,1 1 0,1 0 0,0-1 0,2 1 0,0 0 0,1-1 0,1 1 0,1-1 0,0 0 0,1 0 0,2 0 0,7 17 0,0-5 0,1-2 0,1 0 0,1 0 0,2-2 0,1 0 0,1-1 0,0-2 0,43 36 0,-57-53 0,40 34 0,87 56 0,-56-52 0,2-3 0,98 34 0,-61-30 0,107 38 0,-182-70 0,0-2 0,2-2 0,62 5 0,356-10 0,-278-6 0,377 1 0,-541 1 0,0-2 0,0 0 0,-1-1 0,1 0 0,21-9 0,-10 2 0,-1-3 0,38-21 0,1-1 0,-14 6 0,58-38 0,-97 54 0,0 0 0,-1 0 0,0-2 0,-2 0 0,1-1 0,-2 0 0,0-1 0,-1 0 0,-1-1 0,0 0 0,13-37 0,-9 11 0,-1 0 0,-3 0 0,-1-1 0,3-58 0,-4 22 0,-1 26 0,-1-58 0,-7 94 0,0 1 0,-1 0 0,0 0 0,-2 0 0,0 0 0,-1 1 0,-9-21 0,6 22 0,0 0 0,-1 0 0,0 1 0,-1 0 0,-1 1 0,-1 0 0,0 1 0,0 0 0,-2 1 0,-25-19 0,8 9 0,-28-21 0,-98-89 0,67 43 0,-159-117 0,204 173 0,-1 2 0,-2 3 0,-1 2 0,-1 1 0,-1 3 0,-1 3 0,0 1 0,-2 3 0,0 2 0,0 3 0,-77-6 0,-59 11 0,157 6 0,-1 1 0,1 2 0,-54 14 0,74-14-273,0 0 0,0 1 0,0 1 0,-23 14 0,23-11-6553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3T21:13:31.106"/>
    </inkml:context>
    <inkml:brush xml:id="br0">
      <inkml:brushProperty name="width" value="0.035" units="cm"/>
      <inkml:brushProperty name="height" value="0.035" units="cm"/>
      <inkml:brushProperty name="color" value="#E71224"/>
    </inkml:brush>
  </inkml:definitions>
  <inkml:trace contextRef="#ctx0" brushRef="#br0">0 1 24575,'73'66'0,"-49"-46"0,0 1 0,-2 2 0,39 48 0,-10-6 0,-35-46 0,0 0 0,23 41 0,-29-43 0,1 1 0,0-2 0,1 1 0,1-2 0,25 26 0,-31-33 10,0 0 0,-1 1 0,0-1 0,-1 2 0,0-1 0,0 0 0,5 19 0,11 19-1455,-11-30-5381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3T21:13:32.965"/>
    </inkml:context>
    <inkml:brush xml:id="br0">
      <inkml:brushProperty name="width" value="0.035" units="cm"/>
      <inkml:brushProperty name="height" value="0.035" units="cm"/>
      <inkml:brushProperty name="color" value="#E71224"/>
    </inkml:brush>
  </inkml:definitions>
  <inkml:trace contextRef="#ctx0" brushRef="#br0">719 0 24575,'-2'0'0,"0"1"0,0 0 0,0-1 0,0 1 0,0 0 0,0 0 0,0 0 0,-4 2 0,-10 5 0,0-2 0,0 0 0,0 1 0,0 1 0,-24 16 0,-54 48 0,18-13 0,-21 10 0,-103 95 0,184-151 0,0 0-1,-20 10 0,9-5-1362,13-8-5463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E6031A-A52C-4468-989A-7A0F6C38F7C2}"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202072-5979-4A64-9D9B-78272DAAAAB2}" type="slidenum">
              <a:rPr lang="en-US" smtClean="0"/>
              <a:t>‹#›</a:t>
            </a:fld>
            <a:endParaRPr lang="en-US"/>
          </a:p>
        </p:txBody>
      </p:sp>
    </p:spTree>
    <p:extLst>
      <p:ext uri="{BB962C8B-B14F-4D97-AF65-F5344CB8AC3E}">
        <p14:creationId xmlns:p14="http://schemas.microsoft.com/office/powerpoint/2010/main" val="757383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202072-5979-4A64-9D9B-78272DAAAAB2}" type="slidenum">
              <a:rPr lang="en-US" smtClean="0"/>
              <a:t>1</a:t>
            </a:fld>
            <a:endParaRPr lang="en-US"/>
          </a:p>
        </p:txBody>
      </p:sp>
    </p:spTree>
    <p:extLst>
      <p:ext uri="{BB962C8B-B14F-4D97-AF65-F5344CB8AC3E}">
        <p14:creationId xmlns:p14="http://schemas.microsoft.com/office/powerpoint/2010/main" val="528653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Funeral need in N California Legion did service</a:t>
            </a:r>
          </a:p>
        </p:txBody>
      </p:sp>
      <p:sp>
        <p:nvSpPr>
          <p:cNvPr id="4" name="Slide Number Placeholder 3"/>
          <p:cNvSpPr>
            <a:spLocks noGrp="1"/>
          </p:cNvSpPr>
          <p:nvPr>
            <p:ph type="sldNum" sz="quarter" idx="5"/>
          </p:nvPr>
        </p:nvSpPr>
        <p:spPr/>
        <p:txBody>
          <a:bodyPr/>
          <a:lstStyle/>
          <a:p>
            <a:fld id="{91202072-5979-4A64-9D9B-78272DAAAAB2}" type="slidenum">
              <a:rPr lang="en-US" smtClean="0"/>
              <a:t>10</a:t>
            </a:fld>
            <a:endParaRPr lang="en-US"/>
          </a:p>
        </p:txBody>
      </p:sp>
    </p:spTree>
    <p:extLst>
      <p:ext uri="{BB962C8B-B14F-4D97-AF65-F5344CB8AC3E}">
        <p14:creationId xmlns:p14="http://schemas.microsoft.com/office/powerpoint/2010/main" val="642876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minster to people at all phases of life</a:t>
            </a:r>
          </a:p>
        </p:txBody>
      </p:sp>
      <p:sp>
        <p:nvSpPr>
          <p:cNvPr id="4" name="Slide Number Placeholder 3"/>
          <p:cNvSpPr>
            <a:spLocks noGrp="1"/>
          </p:cNvSpPr>
          <p:nvPr>
            <p:ph type="sldNum" sz="quarter" idx="5"/>
          </p:nvPr>
        </p:nvSpPr>
        <p:spPr/>
        <p:txBody>
          <a:bodyPr/>
          <a:lstStyle/>
          <a:p>
            <a:fld id="{91202072-5979-4A64-9D9B-78272DAAAAB2}" type="slidenum">
              <a:rPr lang="en-US" smtClean="0"/>
              <a:t>11</a:t>
            </a:fld>
            <a:endParaRPr lang="en-US"/>
          </a:p>
        </p:txBody>
      </p:sp>
    </p:spTree>
    <p:extLst>
      <p:ext uri="{BB962C8B-B14F-4D97-AF65-F5344CB8AC3E}">
        <p14:creationId xmlns:p14="http://schemas.microsoft.com/office/powerpoint/2010/main" val="167202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each their own topics that get covered in monthly training or you can view yourself in the training library</a:t>
            </a:r>
          </a:p>
        </p:txBody>
      </p:sp>
      <p:sp>
        <p:nvSpPr>
          <p:cNvPr id="4" name="Slide Number Placeholder 3"/>
          <p:cNvSpPr>
            <a:spLocks noGrp="1"/>
          </p:cNvSpPr>
          <p:nvPr>
            <p:ph type="sldNum" sz="quarter" idx="5"/>
          </p:nvPr>
        </p:nvSpPr>
        <p:spPr/>
        <p:txBody>
          <a:bodyPr/>
          <a:lstStyle/>
          <a:p>
            <a:fld id="{91202072-5979-4A64-9D9B-78272DAAAAB2}" type="slidenum">
              <a:rPr lang="en-US" smtClean="0"/>
              <a:t>12</a:t>
            </a:fld>
            <a:endParaRPr lang="en-US"/>
          </a:p>
        </p:txBody>
      </p:sp>
    </p:spTree>
    <p:extLst>
      <p:ext uri="{BB962C8B-B14F-4D97-AF65-F5344CB8AC3E}">
        <p14:creationId xmlns:p14="http://schemas.microsoft.com/office/powerpoint/2010/main" val="2081809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Listen more than you speak and make it client centered.</a:t>
            </a:r>
          </a:p>
        </p:txBody>
      </p:sp>
      <p:sp>
        <p:nvSpPr>
          <p:cNvPr id="4" name="Slide Number Placeholder 3"/>
          <p:cNvSpPr>
            <a:spLocks noGrp="1"/>
          </p:cNvSpPr>
          <p:nvPr>
            <p:ph type="sldNum" sz="quarter" idx="5"/>
          </p:nvPr>
        </p:nvSpPr>
        <p:spPr/>
        <p:txBody>
          <a:bodyPr/>
          <a:lstStyle/>
          <a:p>
            <a:fld id="{91202072-5979-4A64-9D9B-78272DAAAAB2}" type="slidenum">
              <a:rPr lang="en-US" smtClean="0"/>
              <a:t>13</a:t>
            </a:fld>
            <a:endParaRPr lang="en-US"/>
          </a:p>
        </p:txBody>
      </p:sp>
    </p:spTree>
    <p:extLst>
      <p:ext uri="{BB962C8B-B14F-4D97-AF65-F5344CB8AC3E}">
        <p14:creationId xmlns:p14="http://schemas.microsoft.com/office/powerpoint/2010/main" val="33631325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minister by being present, available, and approachable </a:t>
            </a:r>
          </a:p>
        </p:txBody>
      </p:sp>
      <p:sp>
        <p:nvSpPr>
          <p:cNvPr id="4" name="Slide Number Placeholder 3"/>
          <p:cNvSpPr>
            <a:spLocks noGrp="1"/>
          </p:cNvSpPr>
          <p:nvPr>
            <p:ph type="sldNum" sz="quarter" idx="5"/>
          </p:nvPr>
        </p:nvSpPr>
        <p:spPr/>
        <p:txBody>
          <a:bodyPr/>
          <a:lstStyle/>
          <a:p>
            <a:fld id="{91202072-5979-4A64-9D9B-78272DAAAAB2}" type="slidenum">
              <a:rPr lang="en-US" smtClean="0"/>
              <a:t>14</a:t>
            </a:fld>
            <a:endParaRPr lang="en-US"/>
          </a:p>
        </p:txBody>
      </p:sp>
    </p:spTree>
    <p:extLst>
      <p:ext uri="{BB962C8B-B14F-4D97-AF65-F5344CB8AC3E}">
        <p14:creationId xmlns:p14="http://schemas.microsoft.com/office/powerpoint/2010/main" val="3536182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agenda includes evangelizing and being seen as a bible thumper. That will label you as someone to possible avoid.</a:t>
            </a:r>
          </a:p>
        </p:txBody>
      </p:sp>
      <p:sp>
        <p:nvSpPr>
          <p:cNvPr id="4" name="Slide Number Placeholder 3"/>
          <p:cNvSpPr>
            <a:spLocks noGrp="1"/>
          </p:cNvSpPr>
          <p:nvPr>
            <p:ph type="sldNum" sz="quarter" idx="5"/>
          </p:nvPr>
        </p:nvSpPr>
        <p:spPr/>
        <p:txBody>
          <a:bodyPr/>
          <a:lstStyle/>
          <a:p>
            <a:fld id="{91202072-5979-4A64-9D9B-78272DAAAAB2}" type="slidenum">
              <a:rPr lang="en-US" smtClean="0"/>
              <a:t>15</a:t>
            </a:fld>
            <a:endParaRPr lang="en-US"/>
          </a:p>
        </p:txBody>
      </p:sp>
    </p:spTree>
    <p:extLst>
      <p:ext uri="{BB962C8B-B14F-4D97-AF65-F5344CB8AC3E}">
        <p14:creationId xmlns:p14="http://schemas.microsoft.com/office/powerpoint/2010/main" val="3756197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new or haven’t done this et make this a learning priority.   Address each</a:t>
            </a:r>
          </a:p>
        </p:txBody>
      </p:sp>
      <p:sp>
        <p:nvSpPr>
          <p:cNvPr id="4" name="Slide Number Placeholder 3"/>
          <p:cNvSpPr>
            <a:spLocks noGrp="1"/>
          </p:cNvSpPr>
          <p:nvPr>
            <p:ph type="sldNum" sz="quarter" idx="5"/>
          </p:nvPr>
        </p:nvSpPr>
        <p:spPr/>
        <p:txBody>
          <a:bodyPr/>
          <a:lstStyle/>
          <a:p>
            <a:fld id="{91202072-5979-4A64-9D9B-78272DAAAAB2}" type="slidenum">
              <a:rPr lang="en-US" smtClean="0"/>
              <a:t>18</a:t>
            </a:fld>
            <a:endParaRPr lang="en-US"/>
          </a:p>
        </p:txBody>
      </p:sp>
    </p:spTree>
    <p:extLst>
      <p:ext uri="{BB962C8B-B14F-4D97-AF65-F5344CB8AC3E}">
        <p14:creationId xmlns:p14="http://schemas.microsoft.com/office/powerpoint/2010/main" val="2403658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all means reach our to others.  Feel free to make suggestions on future training topics or articles</a:t>
            </a:r>
          </a:p>
        </p:txBody>
      </p:sp>
      <p:sp>
        <p:nvSpPr>
          <p:cNvPr id="4" name="Slide Number Placeholder 3"/>
          <p:cNvSpPr>
            <a:spLocks noGrp="1"/>
          </p:cNvSpPr>
          <p:nvPr>
            <p:ph type="sldNum" sz="quarter" idx="5"/>
          </p:nvPr>
        </p:nvSpPr>
        <p:spPr/>
        <p:txBody>
          <a:bodyPr/>
          <a:lstStyle/>
          <a:p>
            <a:fld id="{91202072-5979-4A64-9D9B-78272DAAAAB2}" type="slidenum">
              <a:rPr lang="en-US" smtClean="0"/>
              <a:t>19</a:t>
            </a:fld>
            <a:endParaRPr lang="en-US"/>
          </a:p>
        </p:txBody>
      </p:sp>
    </p:spTree>
    <p:extLst>
      <p:ext uri="{BB962C8B-B14F-4D97-AF65-F5344CB8AC3E}">
        <p14:creationId xmlns:p14="http://schemas.microsoft.com/office/powerpoint/2010/main" val="2309024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a look at the tabs at the bottom of the main page. Lots of important links.  Browse, get familiar with all the resources available.</a:t>
            </a:r>
          </a:p>
        </p:txBody>
      </p:sp>
      <p:sp>
        <p:nvSpPr>
          <p:cNvPr id="4" name="Slide Number Placeholder 3"/>
          <p:cNvSpPr>
            <a:spLocks noGrp="1"/>
          </p:cNvSpPr>
          <p:nvPr>
            <p:ph type="sldNum" sz="quarter" idx="5"/>
          </p:nvPr>
        </p:nvSpPr>
        <p:spPr/>
        <p:txBody>
          <a:bodyPr/>
          <a:lstStyle/>
          <a:p>
            <a:fld id="{91202072-5979-4A64-9D9B-78272DAAAAB2}" type="slidenum">
              <a:rPr lang="en-US" smtClean="0"/>
              <a:t>22</a:t>
            </a:fld>
            <a:endParaRPr lang="en-US"/>
          </a:p>
        </p:txBody>
      </p:sp>
    </p:spTree>
    <p:extLst>
      <p:ext uri="{BB962C8B-B14F-4D97-AF65-F5344CB8AC3E}">
        <p14:creationId xmlns:p14="http://schemas.microsoft.com/office/powerpoint/2010/main" val="507470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the training tab</a:t>
            </a:r>
          </a:p>
        </p:txBody>
      </p:sp>
      <p:sp>
        <p:nvSpPr>
          <p:cNvPr id="4" name="Slide Number Placeholder 3"/>
          <p:cNvSpPr>
            <a:spLocks noGrp="1"/>
          </p:cNvSpPr>
          <p:nvPr>
            <p:ph type="sldNum" sz="quarter" idx="5"/>
          </p:nvPr>
        </p:nvSpPr>
        <p:spPr/>
        <p:txBody>
          <a:bodyPr/>
          <a:lstStyle/>
          <a:p>
            <a:fld id="{91202072-5979-4A64-9D9B-78272DAAAAB2}" type="slidenum">
              <a:rPr lang="en-US" smtClean="0"/>
              <a:t>23</a:t>
            </a:fld>
            <a:endParaRPr lang="en-US"/>
          </a:p>
        </p:txBody>
      </p:sp>
    </p:spTree>
    <p:extLst>
      <p:ext uri="{BB962C8B-B14F-4D97-AF65-F5344CB8AC3E}">
        <p14:creationId xmlns:p14="http://schemas.microsoft.com/office/powerpoint/2010/main" val="3310155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start need correct info on each of you for records.   Please hold questions and comments till the end unless an important clarification is needed., This is because we are recording the presentation </a:t>
            </a:r>
          </a:p>
        </p:txBody>
      </p:sp>
      <p:sp>
        <p:nvSpPr>
          <p:cNvPr id="4" name="Slide Number Placeholder 3"/>
          <p:cNvSpPr>
            <a:spLocks noGrp="1"/>
          </p:cNvSpPr>
          <p:nvPr>
            <p:ph type="sldNum" sz="quarter" idx="5"/>
          </p:nvPr>
        </p:nvSpPr>
        <p:spPr/>
        <p:txBody>
          <a:bodyPr/>
          <a:lstStyle/>
          <a:p>
            <a:fld id="{91202072-5979-4A64-9D9B-78272DAAAAB2}" type="slidenum">
              <a:rPr lang="en-US" smtClean="0"/>
              <a:t>2</a:t>
            </a:fld>
            <a:endParaRPr lang="en-US"/>
          </a:p>
        </p:txBody>
      </p:sp>
    </p:spTree>
    <p:extLst>
      <p:ext uri="{BB962C8B-B14F-4D97-AF65-F5344CB8AC3E}">
        <p14:creationId xmlns:p14="http://schemas.microsoft.com/office/powerpoint/2010/main" val="1567529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monthly continuing education; rotating subjects and speakers.  Links not posted </a:t>
            </a:r>
            <a:r>
              <a:rPr lang="en-US" dirty="0" err="1"/>
              <a:t>publically</a:t>
            </a:r>
            <a:r>
              <a:rPr lang="en-US" dirty="0"/>
              <a:t> </a:t>
            </a:r>
          </a:p>
        </p:txBody>
      </p:sp>
      <p:sp>
        <p:nvSpPr>
          <p:cNvPr id="4" name="Slide Number Placeholder 3"/>
          <p:cNvSpPr>
            <a:spLocks noGrp="1"/>
          </p:cNvSpPr>
          <p:nvPr>
            <p:ph type="sldNum" sz="quarter" idx="5"/>
          </p:nvPr>
        </p:nvSpPr>
        <p:spPr/>
        <p:txBody>
          <a:bodyPr/>
          <a:lstStyle/>
          <a:p>
            <a:fld id="{91202072-5979-4A64-9D9B-78272DAAAAB2}" type="slidenum">
              <a:rPr lang="en-US" smtClean="0"/>
              <a:t>27</a:t>
            </a:fld>
            <a:endParaRPr lang="en-US"/>
          </a:p>
        </p:txBody>
      </p:sp>
    </p:spTree>
    <p:extLst>
      <p:ext uri="{BB962C8B-B14F-4D97-AF65-F5344CB8AC3E}">
        <p14:creationId xmlns:p14="http://schemas.microsoft.com/office/powerpoint/2010/main" val="30725098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helpful gifts to those you minister too.   And </a:t>
            </a:r>
            <a:r>
              <a:rPr lang="en-US"/>
              <a:t>a great tool for you!</a:t>
            </a:r>
          </a:p>
        </p:txBody>
      </p:sp>
      <p:sp>
        <p:nvSpPr>
          <p:cNvPr id="4" name="Slide Number Placeholder 3"/>
          <p:cNvSpPr>
            <a:spLocks noGrp="1"/>
          </p:cNvSpPr>
          <p:nvPr>
            <p:ph type="sldNum" sz="quarter" idx="5"/>
          </p:nvPr>
        </p:nvSpPr>
        <p:spPr/>
        <p:txBody>
          <a:bodyPr/>
          <a:lstStyle/>
          <a:p>
            <a:fld id="{91202072-5979-4A64-9D9B-78272DAAAAB2}" type="slidenum">
              <a:rPr lang="en-US" smtClean="0"/>
              <a:t>33</a:t>
            </a:fld>
            <a:endParaRPr lang="en-US"/>
          </a:p>
        </p:txBody>
      </p:sp>
    </p:spTree>
    <p:extLst>
      <p:ext uri="{BB962C8B-B14F-4D97-AF65-F5344CB8AC3E}">
        <p14:creationId xmlns:p14="http://schemas.microsoft.com/office/powerpoint/2010/main" val="1968454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Forst one got cut off. “pocket guide to world religions</a:t>
            </a:r>
          </a:p>
        </p:txBody>
      </p:sp>
      <p:sp>
        <p:nvSpPr>
          <p:cNvPr id="4" name="Slide Number Placeholder 3"/>
          <p:cNvSpPr>
            <a:spLocks noGrp="1"/>
          </p:cNvSpPr>
          <p:nvPr>
            <p:ph type="sldNum" sz="quarter" idx="5"/>
          </p:nvPr>
        </p:nvSpPr>
        <p:spPr/>
        <p:txBody>
          <a:bodyPr/>
          <a:lstStyle/>
          <a:p>
            <a:fld id="{91202072-5979-4A64-9D9B-78272DAAAAB2}" type="slidenum">
              <a:rPr lang="en-US" smtClean="0"/>
              <a:t>34</a:t>
            </a:fld>
            <a:endParaRPr lang="en-US"/>
          </a:p>
        </p:txBody>
      </p:sp>
    </p:spTree>
    <p:extLst>
      <p:ext uri="{BB962C8B-B14F-4D97-AF65-F5344CB8AC3E}">
        <p14:creationId xmlns:p14="http://schemas.microsoft.com/office/powerpoint/2010/main" val="40974251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books are not “how to books” but historical and inspirational .  I find these very valuable </a:t>
            </a:r>
          </a:p>
        </p:txBody>
      </p:sp>
      <p:sp>
        <p:nvSpPr>
          <p:cNvPr id="4" name="Slide Number Placeholder 3"/>
          <p:cNvSpPr>
            <a:spLocks noGrp="1"/>
          </p:cNvSpPr>
          <p:nvPr>
            <p:ph type="sldNum" sz="quarter" idx="5"/>
          </p:nvPr>
        </p:nvSpPr>
        <p:spPr/>
        <p:txBody>
          <a:bodyPr/>
          <a:lstStyle/>
          <a:p>
            <a:fld id="{91202072-5979-4A64-9D9B-78272DAAAAB2}" type="slidenum">
              <a:rPr lang="en-US" smtClean="0"/>
              <a:t>35</a:t>
            </a:fld>
            <a:endParaRPr lang="en-US"/>
          </a:p>
        </p:txBody>
      </p:sp>
    </p:spTree>
    <p:extLst>
      <p:ext uri="{BB962C8B-B14F-4D97-AF65-F5344CB8AC3E}">
        <p14:creationId xmlns:p14="http://schemas.microsoft.com/office/powerpoint/2010/main" val="33883134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podium edition, VFW Chaplains Handbook</a:t>
            </a:r>
          </a:p>
        </p:txBody>
      </p:sp>
      <p:sp>
        <p:nvSpPr>
          <p:cNvPr id="4" name="Slide Number Placeholder 3"/>
          <p:cNvSpPr>
            <a:spLocks noGrp="1"/>
          </p:cNvSpPr>
          <p:nvPr>
            <p:ph type="sldNum" sz="quarter" idx="5"/>
          </p:nvPr>
        </p:nvSpPr>
        <p:spPr/>
        <p:txBody>
          <a:bodyPr/>
          <a:lstStyle/>
          <a:p>
            <a:fld id="{91202072-5979-4A64-9D9B-78272DAAAAB2}" type="slidenum">
              <a:rPr lang="en-US" smtClean="0"/>
              <a:t>38</a:t>
            </a:fld>
            <a:endParaRPr lang="en-US"/>
          </a:p>
        </p:txBody>
      </p:sp>
    </p:spTree>
    <p:extLst>
      <p:ext uri="{BB962C8B-B14F-4D97-AF65-F5344CB8AC3E}">
        <p14:creationId xmlns:p14="http://schemas.microsoft.com/office/powerpoint/2010/main" val="2195225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 your own O2 first.  Why?</a:t>
            </a:r>
          </a:p>
        </p:txBody>
      </p:sp>
      <p:sp>
        <p:nvSpPr>
          <p:cNvPr id="4" name="Slide Number Placeholder 3"/>
          <p:cNvSpPr>
            <a:spLocks noGrp="1"/>
          </p:cNvSpPr>
          <p:nvPr>
            <p:ph type="sldNum" sz="quarter" idx="5"/>
          </p:nvPr>
        </p:nvSpPr>
        <p:spPr/>
        <p:txBody>
          <a:bodyPr/>
          <a:lstStyle/>
          <a:p>
            <a:fld id="{91202072-5979-4A64-9D9B-78272DAAAAB2}" type="slidenum">
              <a:rPr lang="en-US" smtClean="0"/>
              <a:t>42</a:t>
            </a:fld>
            <a:endParaRPr lang="en-US"/>
          </a:p>
        </p:txBody>
      </p:sp>
    </p:spTree>
    <p:extLst>
      <p:ext uri="{BB962C8B-B14F-4D97-AF65-F5344CB8AC3E}">
        <p14:creationId xmlns:p14="http://schemas.microsoft.com/office/powerpoint/2010/main" val="1727605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go over quite a few things, but just the highlights.  Individual classes cover each of the many topics more in depth.  This is an introductory overview. The goal is to help you determine what you need to learn and focus on</a:t>
            </a:r>
          </a:p>
          <a:p>
            <a:endParaRPr lang="en-US" dirty="0"/>
          </a:p>
        </p:txBody>
      </p:sp>
      <p:sp>
        <p:nvSpPr>
          <p:cNvPr id="4" name="Slide Number Placeholder 3"/>
          <p:cNvSpPr>
            <a:spLocks noGrp="1"/>
          </p:cNvSpPr>
          <p:nvPr>
            <p:ph type="sldNum" sz="quarter" idx="5"/>
          </p:nvPr>
        </p:nvSpPr>
        <p:spPr/>
        <p:txBody>
          <a:bodyPr/>
          <a:lstStyle/>
          <a:p>
            <a:fld id="{91202072-5979-4A64-9D9B-78272DAAAAB2}" type="slidenum">
              <a:rPr lang="en-US" smtClean="0"/>
              <a:t>3</a:t>
            </a:fld>
            <a:endParaRPr lang="en-US"/>
          </a:p>
        </p:txBody>
      </p:sp>
    </p:spTree>
    <p:extLst>
      <p:ext uri="{BB962C8B-B14F-4D97-AF65-F5344CB8AC3E}">
        <p14:creationId xmlns:p14="http://schemas.microsoft.com/office/powerpoint/2010/main" val="444515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4BE3A-536C-18C7-32DF-2318F6F0AA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0A976-4BA6-5224-4C1B-776496416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90A95E-62FE-5BD5-51A3-B5A5791D46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The National Chaplain provides leadership and sets the overarching vision for the VFW Chaplaincy.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Working closely with the four Conference Chaplains, the National Chaplain ensures alignment across all levels—state, district, and post—guiding chaplains in fulfilling their mission of ministering to veterans and their families.</a:t>
            </a:r>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56C938C8-AFC7-CF99-AD2B-F3D7EF712746}"/>
              </a:ext>
            </a:extLst>
          </p:cNvPr>
          <p:cNvSpPr>
            <a:spLocks noGrp="1"/>
          </p:cNvSpPr>
          <p:nvPr>
            <p:ph type="sldNum" sz="quarter" idx="10"/>
          </p:nvPr>
        </p:nvSpPr>
        <p:spPr/>
        <p:txBody>
          <a:bodyPr/>
          <a:lstStyle/>
          <a:p>
            <a:fld id="{4E6D277B-0DE1-F44A-BAA4-41E26E8E71CC}" type="slidenum">
              <a:rPr lang="en-US" smtClean="0"/>
              <a:t>4</a:t>
            </a:fld>
            <a:endParaRPr lang="en-US"/>
          </a:p>
        </p:txBody>
      </p:sp>
    </p:spTree>
    <p:extLst>
      <p:ext uri="{BB962C8B-B14F-4D97-AF65-F5344CB8AC3E}">
        <p14:creationId xmlns:p14="http://schemas.microsoft.com/office/powerpoint/2010/main" val="1184631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E6D277B-0DE1-F44A-BAA4-41E26E8E71CC}" type="slidenum">
              <a:rPr lang="en-US" smtClean="0"/>
              <a:t>5</a:t>
            </a:fld>
            <a:endParaRPr lang="en-US"/>
          </a:p>
        </p:txBody>
      </p:sp>
    </p:spTree>
    <p:extLst>
      <p:ext uri="{BB962C8B-B14F-4D97-AF65-F5344CB8AC3E}">
        <p14:creationId xmlns:p14="http://schemas.microsoft.com/office/powerpoint/2010/main" val="1168671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rotation is Eastern, Southern, Big 10, and Western</a:t>
            </a:r>
          </a:p>
        </p:txBody>
      </p:sp>
      <p:sp>
        <p:nvSpPr>
          <p:cNvPr id="4" name="Slide Number Placeholder 3"/>
          <p:cNvSpPr>
            <a:spLocks noGrp="1"/>
          </p:cNvSpPr>
          <p:nvPr>
            <p:ph type="sldNum" sz="quarter" idx="5"/>
          </p:nvPr>
        </p:nvSpPr>
        <p:spPr/>
        <p:txBody>
          <a:bodyPr/>
          <a:lstStyle/>
          <a:p>
            <a:fld id="{4E6D277B-0DE1-F44A-BAA4-41E26E8E71CC}" type="slidenum">
              <a:rPr lang="en-US" smtClean="0"/>
              <a:t>6</a:t>
            </a:fld>
            <a:endParaRPr lang="en-US"/>
          </a:p>
        </p:txBody>
      </p:sp>
    </p:spTree>
    <p:extLst>
      <p:ext uri="{BB962C8B-B14F-4D97-AF65-F5344CB8AC3E}">
        <p14:creationId xmlns:p14="http://schemas.microsoft.com/office/powerpoint/2010/main" val="3845001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preliminary background about our military community </a:t>
            </a:r>
          </a:p>
        </p:txBody>
      </p:sp>
      <p:sp>
        <p:nvSpPr>
          <p:cNvPr id="4" name="Slide Number Placeholder 3"/>
          <p:cNvSpPr>
            <a:spLocks noGrp="1"/>
          </p:cNvSpPr>
          <p:nvPr>
            <p:ph type="sldNum" sz="quarter" idx="5"/>
          </p:nvPr>
        </p:nvSpPr>
        <p:spPr/>
        <p:txBody>
          <a:bodyPr/>
          <a:lstStyle/>
          <a:p>
            <a:fld id="{91202072-5979-4A64-9D9B-78272DAAAAB2}" type="slidenum">
              <a:rPr lang="en-US" smtClean="0"/>
              <a:t>7</a:t>
            </a:fld>
            <a:endParaRPr lang="en-US"/>
          </a:p>
        </p:txBody>
      </p:sp>
    </p:spTree>
    <p:extLst>
      <p:ext uri="{BB962C8B-B14F-4D97-AF65-F5344CB8AC3E}">
        <p14:creationId xmlns:p14="http://schemas.microsoft.com/office/powerpoint/2010/main" val="1451191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gives you snapshot of our veteran’s stated religious views</a:t>
            </a:r>
          </a:p>
        </p:txBody>
      </p:sp>
      <p:sp>
        <p:nvSpPr>
          <p:cNvPr id="4" name="Slide Number Placeholder 3"/>
          <p:cNvSpPr>
            <a:spLocks noGrp="1"/>
          </p:cNvSpPr>
          <p:nvPr>
            <p:ph type="sldNum" sz="quarter" idx="5"/>
          </p:nvPr>
        </p:nvSpPr>
        <p:spPr/>
        <p:txBody>
          <a:bodyPr/>
          <a:lstStyle/>
          <a:p>
            <a:fld id="{91202072-5979-4A64-9D9B-78272DAAAAB2}" type="slidenum">
              <a:rPr lang="en-US" smtClean="0"/>
              <a:t>8</a:t>
            </a:fld>
            <a:endParaRPr lang="en-US"/>
          </a:p>
        </p:txBody>
      </p:sp>
    </p:spTree>
    <p:extLst>
      <p:ext uri="{BB962C8B-B14F-4D97-AF65-F5344CB8AC3E}">
        <p14:creationId xmlns:p14="http://schemas.microsoft.com/office/powerpoint/2010/main" val="615618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Religious leaders from the individual faith group, and members in your VFW family that may be well versed in a particular group</a:t>
            </a:r>
          </a:p>
        </p:txBody>
      </p:sp>
      <p:sp>
        <p:nvSpPr>
          <p:cNvPr id="4" name="Slide Number Placeholder 3"/>
          <p:cNvSpPr>
            <a:spLocks noGrp="1"/>
          </p:cNvSpPr>
          <p:nvPr>
            <p:ph type="sldNum" sz="quarter" idx="5"/>
          </p:nvPr>
        </p:nvSpPr>
        <p:spPr/>
        <p:txBody>
          <a:bodyPr/>
          <a:lstStyle/>
          <a:p>
            <a:fld id="{91202072-5979-4A64-9D9B-78272DAAAAB2}" type="slidenum">
              <a:rPr lang="en-US" smtClean="0"/>
              <a:t>9</a:t>
            </a:fld>
            <a:endParaRPr lang="en-US"/>
          </a:p>
        </p:txBody>
      </p:sp>
    </p:spTree>
    <p:extLst>
      <p:ext uri="{BB962C8B-B14F-4D97-AF65-F5344CB8AC3E}">
        <p14:creationId xmlns:p14="http://schemas.microsoft.com/office/powerpoint/2010/main" val="3822499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61A71-11E2-AE69-2E37-38983FC10A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20462F-2993-2EC0-361F-629A2C635D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8A5F7E-F462-5C29-5CD2-274B5B3B02CC}"/>
              </a:ext>
            </a:extLst>
          </p:cNvPr>
          <p:cNvSpPr>
            <a:spLocks noGrp="1"/>
          </p:cNvSpPr>
          <p:nvPr>
            <p:ph type="dt" sz="half" idx="10"/>
          </p:nvPr>
        </p:nvSpPr>
        <p:spPr/>
        <p:txBody>
          <a:bodyPr/>
          <a:lstStyle/>
          <a:p>
            <a:fld id="{E0F86AAB-CC50-45FF-80A7-571B4FF1B399}" type="datetimeFigureOut">
              <a:rPr lang="en-US" smtClean="0"/>
              <a:t>8/20/2026</a:t>
            </a:fld>
            <a:endParaRPr lang="en-US"/>
          </a:p>
        </p:txBody>
      </p:sp>
      <p:sp>
        <p:nvSpPr>
          <p:cNvPr id="5" name="Footer Placeholder 4">
            <a:extLst>
              <a:ext uri="{FF2B5EF4-FFF2-40B4-BE49-F238E27FC236}">
                <a16:creationId xmlns:a16="http://schemas.microsoft.com/office/drawing/2014/main" id="{0169F755-D89B-4071-A60C-C83E0F43A1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57817-DB95-2D57-742B-4B61AE31CC38}"/>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214036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59CDF-7DC6-83B3-8C8D-F29FE4A7E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CACA95-CFCD-A050-3981-FD6E57B93B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CE7666-902F-4B29-2DDB-79BB6555F5A8}"/>
              </a:ext>
            </a:extLst>
          </p:cNvPr>
          <p:cNvSpPr>
            <a:spLocks noGrp="1"/>
          </p:cNvSpPr>
          <p:nvPr>
            <p:ph type="dt" sz="half" idx="10"/>
          </p:nvPr>
        </p:nvSpPr>
        <p:spPr/>
        <p:txBody>
          <a:bodyPr/>
          <a:lstStyle/>
          <a:p>
            <a:fld id="{E0F86AAB-CC50-45FF-80A7-571B4FF1B399}" type="datetimeFigureOut">
              <a:rPr lang="en-US" smtClean="0"/>
              <a:t>8/20/2026</a:t>
            </a:fld>
            <a:endParaRPr lang="en-US"/>
          </a:p>
        </p:txBody>
      </p:sp>
      <p:sp>
        <p:nvSpPr>
          <p:cNvPr id="5" name="Footer Placeholder 4">
            <a:extLst>
              <a:ext uri="{FF2B5EF4-FFF2-40B4-BE49-F238E27FC236}">
                <a16:creationId xmlns:a16="http://schemas.microsoft.com/office/drawing/2014/main" id="{D555548C-5AA3-3DB0-C303-7E56DE4F55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4CC5E9-64B9-41E6-54CE-750C9B4DAE13}"/>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3465135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682EB0-0D80-AC65-BC4A-D77FF28B9C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9EABB0-D1E6-0B87-D523-E6CD39BADF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0828B5-4F10-A06D-9DD8-4F4D91D377E0}"/>
              </a:ext>
            </a:extLst>
          </p:cNvPr>
          <p:cNvSpPr>
            <a:spLocks noGrp="1"/>
          </p:cNvSpPr>
          <p:nvPr>
            <p:ph type="dt" sz="half" idx="10"/>
          </p:nvPr>
        </p:nvSpPr>
        <p:spPr/>
        <p:txBody>
          <a:bodyPr/>
          <a:lstStyle/>
          <a:p>
            <a:fld id="{E0F86AAB-CC50-45FF-80A7-571B4FF1B399}" type="datetimeFigureOut">
              <a:rPr lang="en-US" smtClean="0"/>
              <a:t>8/20/2026</a:t>
            </a:fld>
            <a:endParaRPr lang="en-US"/>
          </a:p>
        </p:txBody>
      </p:sp>
      <p:sp>
        <p:nvSpPr>
          <p:cNvPr id="5" name="Footer Placeholder 4">
            <a:extLst>
              <a:ext uri="{FF2B5EF4-FFF2-40B4-BE49-F238E27FC236}">
                <a16:creationId xmlns:a16="http://schemas.microsoft.com/office/drawing/2014/main" id="{86D8DE95-A172-B1E5-0D46-84F163CB83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1CD07B-99C8-AD78-3785-D02FF00DFC0B}"/>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3890515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17B-AFC1-AEEF-C95F-9E88B3E28C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42990A-9280-9264-6FDD-88EE177DF3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7870FB-F6D0-2AF6-E888-C20EDE553E7D}"/>
              </a:ext>
            </a:extLst>
          </p:cNvPr>
          <p:cNvSpPr>
            <a:spLocks noGrp="1"/>
          </p:cNvSpPr>
          <p:nvPr>
            <p:ph type="dt" sz="half" idx="10"/>
          </p:nvPr>
        </p:nvSpPr>
        <p:spPr/>
        <p:txBody>
          <a:bodyPr/>
          <a:lstStyle/>
          <a:p>
            <a:fld id="{E0F86AAB-CC50-45FF-80A7-571B4FF1B399}" type="datetimeFigureOut">
              <a:rPr lang="en-US" smtClean="0"/>
              <a:t>8/20/2026</a:t>
            </a:fld>
            <a:endParaRPr lang="en-US"/>
          </a:p>
        </p:txBody>
      </p:sp>
      <p:sp>
        <p:nvSpPr>
          <p:cNvPr id="5" name="Footer Placeholder 4">
            <a:extLst>
              <a:ext uri="{FF2B5EF4-FFF2-40B4-BE49-F238E27FC236}">
                <a16:creationId xmlns:a16="http://schemas.microsoft.com/office/drawing/2014/main" id="{102E4BE2-EA54-818A-C902-496D96600F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B60751-0F62-6995-68A3-7A75F8EB584E}"/>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4244095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6AC93-997C-0471-6A98-9791CCED5E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1307E5-8D7E-F05E-5D0E-DC1312518A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DF2B57-A2BF-D4C2-EBAF-B9B208D524CC}"/>
              </a:ext>
            </a:extLst>
          </p:cNvPr>
          <p:cNvSpPr>
            <a:spLocks noGrp="1"/>
          </p:cNvSpPr>
          <p:nvPr>
            <p:ph type="dt" sz="half" idx="10"/>
          </p:nvPr>
        </p:nvSpPr>
        <p:spPr/>
        <p:txBody>
          <a:bodyPr/>
          <a:lstStyle/>
          <a:p>
            <a:fld id="{E0F86AAB-CC50-45FF-80A7-571B4FF1B399}" type="datetimeFigureOut">
              <a:rPr lang="en-US" smtClean="0"/>
              <a:t>8/20/2026</a:t>
            </a:fld>
            <a:endParaRPr lang="en-US"/>
          </a:p>
        </p:txBody>
      </p:sp>
      <p:sp>
        <p:nvSpPr>
          <p:cNvPr id="5" name="Footer Placeholder 4">
            <a:extLst>
              <a:ext uri="{FF2B5EF4-FFF2-40B4-BE49-F238E27FC236}">
                <a16:creationId xmlns:a16="http://schemas.microsoft.com/office/drawing/2014/main" id="{FC070D75-945D-2DF3-8D23-CA8747096C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973FF2-4F97-101A-2958-46D7DA625193}"/>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640551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D3CAD-0FE3-A0BB-77EA-F1818C9ACE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D28355-E74F-0CFA-FB44-E8B6C93249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658A3B-D32E-7047-4AAB-83361EE25D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00EBD3-53A9-98F2-3095-1F223E5F13C0}"/>
              </a:ext>
            </a:extLst>
          </p:cNvPr>
          <p:cNvSpPr>
            <a:spLocks noGrp="1"/>
          </p:cNvSpPr>
          <p:nvPr>
            <p:ph type="dt" sz="half" idx="10"/>
          </p:nvPr>
        </p:nvSpPr>
        <p:spPr/>
        <p:txBody>
          <a:bodyPr/>
          <a:lstStyle/>
          <a:p>
            <a:fld id="{E0F86AAB-CC50-45FF-80A7-571B4FF1B399}" type="datetimeFigureOut">
              <a:rPr lang="en-US" smtClean="0"/>
              <a:t>8/20/2026</a:t>
            </a:fld>
            <a:endParaRPr lang="en-US"/>
          </a:p>
        </p:txBody>
      </p:sp>
      <p:sp>
        <p:nvSpPr>
          <p:cNvPr id="6" name="Footer Placeholder 5">
            <a:extLst>
              <a:ext uri="{FF2B5EF4-FFF2-40B4-BE49-F238E27FC236}">
                <a16:creationId xmlns:a16="http://schemas.microsoft.com/office/drawing/2014/main" id="{59FB16B7-8D79-AFB4-28B3-0D2F21ED5F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BAF9C2-EFCA-3620-FA7B-EE7DE53D766A}"/>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1690008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B7870-A4BB-C1DF-9198-D7CAB0CB55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D45C64-9B6A-1B0B-E623-F50B3578AE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5526C6-E613-2243-0544-A10AE6E270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CEA066-9FF2-2136-E10D-2D1A8FF8EC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95D5E9-C336-295B-8308-E944B31E8B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69EA7E-21EB-B556-E5AF-0A1A1D97F2E5}"/>
              </a:ext>
            </a:extLst>
          </p:cNvPr>
          <p:cNvSpPr>
            <a:spLocks noGrp="1"/>
          </p:cNvSpPr>
          <p:nvPr>
            <p:ph type="dt" sz="half" idx="10"/>
          </p:nvPr>
        </p:nvSpPr>
        <p:spPr/>
        <p:txBody>
          <a:bodyPr/>
          <a:lstStyle/>
          <a:p>
            <a:fld id="{E0F86AAB-CC50-45FF-80A7-571B4FF1B399}" type="datetimeFigureOut">
              <a:rPr lang="en-US" smtClean="0"/>
              <a:t>8/20/2026</a:t>
            </a:fld>
            <a:endParaRPr lang="en-US"/>
          </a:p>
        </p:txBody>
      </p:sp>
      <p:sp>
        <p:nvSpPr>
          <p:cNvPr id="8" name="Footer Placeholder 7">
            <a:extLst>
              <a:ext uri="{FF2B5EF4-FFF2-40B4-BE49-F238E27FC236}">
                <a16:creationId xmlns:a16="http://schemas.microsoft.com/office/drawing/2014/main" id="{1FB09C5F-CD29-D356-5BA0-F941A298CA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047C41-891F-56A2-5463-563051705690}"/>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1508035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14F9D-F60F-915D-32CB-7E87198F51D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16D269-5F1C-204B-48C0-E7496D3C0304}"/>
              </a:ext>
            </a:extLst>
          </p:cNvPr>
          <p:cNvSpPr>
            <a:spLocks noGrp="1"/>
          </p:cNvSpPr>
          <p:nvPr>
            <p:ph type="dt" sz="half" idx="10"/>
          </p:nvPr>
        </p:nvSpPr>
        <p:spPr/>
        <p:txBody>
          <a:bodyPr/>
          <a:lstStyle/>
          <a:p>
            <a:fld id="{E0F86AAB-CC50-45FF-80A7-571B4FF1B399}" type="datetimeFigureOut">
              <a:rPr lang="en-US" smtClean="0"/>
              <a:t>8/20/2026</a:t>
            </a:fld>
            <a:endParaRPr lang="en-US"/>
          </a:p>
        </p:txBody>
      </p:sp>
      <p:sp>
        <p:nvSpPr>
          <p:cNvPr id="4" name="Footer Placeholder 3">
            <a:extLst>
              <a:ext uri="{FF2B5EF4-FFF2-40B4-BE49-F238E27FC236}">
                <a16:creationId xmlns:a16="http://schemas.microsoft.com/office/drawing/2014/main" id="{DB9C054B-AD1E-1732-CE64-331F9A5FA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A1F883-CB0E-D2DF-A067-BD8E5D4C3114}"/>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2537117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2E501D-FB60-A146-A3D4-02E0EB7E2DD3}"/>
              </a:ext>
            </a:extLst>
          </p:cNvPr>
          <p:cNvSpPr>
            <a:spLocks noGrp="1"/>
          </p:cNvSpPr>
          <p:nvPr>
            <p:ph type="dt" sz="half" idx="10"/>
          </p:nvPr>
        </p:nvSpPr>
        <p:spPr/>
        <p:txBody>
          <a:bodyPr/>
          <a:lstStyle/>
          <a:p>
            <a:fld id="{E0F86AAB-CC50-45FF-80A7-571B4FF1B399}" type="datetimeFigureOut">
              <a:rPr lang="en-US" smtClean="0"/>
              <a:t>8/20/2026</a:t>
            </a:fld>
            <a:endParaRPr lang="en-US"/>
          </a:p>
        </p:txBody>
      </p:sp>
      <p:sp>
        <p:nvSpPr>
          <p:cNvPr id="3" name="Footer Placeholder 2">
            <a:extLst>
              <a:ext uri="{FF2B5EF4-FFF2-40B4-BE49-F238E27FC236}">
                <a16:creationId xmlns:a16="http://schemas.microsoft.com/office/drawing/2014/main" id="{4B58C233-F152-7181-C769-FD0300E6EC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EC490F-D168-2509-7F10-1216CABC3F4C}"/>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324202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60B58-7785-9E9A-3F3E-F201785256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BAEF7E-F5E7-16DD-A46D-09DFF673A3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3290B9-7F77-9DCF-4BBC-2F8F4C3902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30E8A9-FDE0-F97D-01CA-BFF819F2D8EA}"/>
              </a:ext>
            </a:extLst>
          </p:cNvPr>
          <p:cNvSpPr>
            <a:spLocks noGrp="1"/>
          </p:cNvSpPr>
          <p:nvPr>
            <p:ph type="dt" sz="half" idx="10"/>
          </p:nvPr>
        </p:nvSpPr>
        <p:spPr/>
        <p:txBody>
          <a:bodyPr/>
          <a:lstStyle/>
          <a:p>
            <a:fld id="{E0F86AAB-CC50-45FF-80A7-571B4FF1B399}" type="datetimeFigureOut">
              <a:rPr lang="en-US" smtClean="0"/>
              <a:t>8/20/2026</a:t>
            </a:fld>
            <a:endParaRPr lang="en-US"/>
          </a:p>
        </p:txBody>
      </p:sp>
      <p:sp>
        <p:nvSpPr>
          <p:cNvPr id="6" name="Footer Placeholder 5">
            <a:extLst>
              <a:ext uri="{FF2B5EF4-FFF2-40B4-BE49-F238E27FC236}">
                <a16:creationId xmlns:a16="http://schemas.microsoft.com/office/drawing/2014/main" id="{C4BCC5AE-37DE-3A9C-106A-3E82A80946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2BD0A7-4C3F-933E-7FC4-CC814DF042B3}"/>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366929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40217-C50C-CD32-A32C-91282DE1C4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C2B5B7-A35C-A9AE-3D63-F942CB8919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3BB5DC-242A-103F-BD2D-4A263C3CD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F3595B-EF33-105E-FD3E-AECD462683B1}"/>
              </a:ext>
            </a:extLst>
          </p:cNvPr>
          <p:cNvSpPr>
            <a:spLocks noGrp="1"/>
          </p:cNvSpPr>
          <p:nvPr>
            <p:ph type="dt" sz="half" idx="10"/>
          </p:nvPr>
        </p:nvSpPr>
        <p:spPr/>
        <p:txBody>
          <a:bodyPr/>
          <a:lstStyle/>
          <a:p>
            <a:fld id="{E0F86AAB-CC50-45FF-80A7-571B4FF1B399}" type="datetimeFigureOut">
              <a:rPr lang="en-US" smtClean="0"/>
              <a:t>8/20/2026</a:t>
            </a:fld>
            <a:endParaRPr lang="en-US"/>
          </a:p>
        </p:txBody>
      </p:sp>
      <p:sp>
        <p:nvSpPr>
          <p:cNvPr id="6" name="Footer Placeholder 5">
            <a:extLst>
              <a:ext uri="{FF2B5EF4-FFF2-40B4-BE49-F238E27FC236}">
                <a16:creationId xmlns:a16="http://schemas.microsoft.com/office/drawing/2014/main" id="{2A485B93-88C4-7C9C-2DB4-D68E332A36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8EC1B6-2A33-1535-2C56-492EEE807B80}"/>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2822623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CAF389-BD3F-5B39-2FA7-17D12BC18D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A5091B-A3AA-C7B0-22CA-389FE9B086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088509-8682-DB54-61FB-D925D0DF7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F86AAB-CC50-45FF-80A7-571B4FF1B399}" type="datetimeFigureOut">
              <a:rPr lang="en-US" smtClean="0"/>
              <a:t>8/20/2026</a:t>
            </a:fld>
            <a:endParaRPr lang="en-US"/>
          </a:p>
        </p:txBody>
      </p:sp>
      <p:sp>
        <p:nvSpPr>
          <p:cNvPr id="5" name="Footer Placeholder 4">
            <a:extLst>
              <a:ext uri="{FF2B5EF4-FFF2-40B4-BE49-F238E27FC236}">
                <a16:creationId xmlns:a16="http://schemas.microsoft.com/office/drawing/2014/main" id="{D7A1FC9F-8A55-B518-03C9-9248E5501B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DF270D-B69B-BCD2-F724-32CA5FF7D0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05FD8-ACD3-439B-8CA7-76A3060F754B}" type="slidenum">
              <a:rPr lang="en-US" smtClean="0"/>
              <a:t>‹#›</a:t>
            </a:fld>
            <a:endParaRPr lang="en-US"/>
          </a:p>
        </p:txBody>
      </p:sp>
    </p:spTree>
    <p:extLst>
      <p:ext uri="{BB962C8B-B14F-4D97-AF65-F5344CB8AC3E}">
        <p14:creationId xmlns:p14="http://schemas.microsoft.com/office/powerpoint/2010/main" val="1204205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gif"/><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00.png"/><Relationship Id="rId4" Type="http://schemas.openxmlformats.org/officeDocument/2006/relationships/customXml" Target="../ink/ink1.xml"/></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customXml" Target="../ink/ink2.xml"/><Relationship Id="rId7" Type="http://schemas.openxmlformats.org/officeDocument/2006/relationships/customXml" Target="../ink/ink4.xml"/><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41.png"/><Relationship Id="rId5" Type="http://schemas.openxmlformats.org/officeDocument/2006/relationships/customXml" Target="../ink/ink3.xml"/><Relationship Id="rId4" Type="http://schemas.openxmlformats.org/officeDocument/2006/relationships/image" Target="../media/image230.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hyperlink" Target="https://pixabay.com/en/classroom-presentation-school-1297780/"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f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f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f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6.jpg"/><Relationship Id="rId7" Type="http://schemas.openxmlformats.org/officeDocument/2006/relationships/diagramColors" Target="../diagrams/colors7.xml"/><Relationship Id="rId2" Type="http://schemas.openxmlformats.org/officeDocument/2006/relationships/image" Target="../media/image45.jpg"/><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4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pixabay.com/illustrations/question-mark-question-response-1019820/" TargetMode="External"/><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ncbi.nlm.nih.gov/books/NBK547615/#:~:text=The%20majority%20of%20military%20personnel,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500yojanas.org/blo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2C5CE441-BA50-A352-6DF8-3B02FB6103AB}"/>
              </a:ext>
            </a:extLst>
          </p:cNvPr>
          <p:cNvSpPr>
            <a:spLocks noGrp="1"/>
          </p:cNvSpPr>
          <p:nvPr>
            <p:ph type="title"/>
          </p:nvPr>
        </p:nvSpPr>
        <p:spPr>
          <a:xfrm>
            <a:off x="660042" y="891652"/>
            <a:ext cx="4412021" cy="3030724"/>
          </a:xfrm>
        </p:spPr>
        <p:txBody>
          <a:bodyPr vert="horz" lIns="91440" tIns="45720" rIns="91440" bIns="45720" rtlCol="0" anchor="b">
            <a:normAutofit/>
          </a:bodyPr>
          <a:lstStyle/>
          <a:p>
            <a:pPr algn="ctr"/>
            <a:r>
              <a:rPr lang="en-US" sz="6000" b="1" kern="1200" dirty="0">
                <a:solidFill>
                  <a:srgbClr val="FFFFFF"/>
                </a:solidFill>
                <a:latin typeface="+mj-lt"/>
                <a:ea typeface="+mj-ea"/>
                <a:cs typeface="+mj-cs"/>
              </a:rPr>
              <a:t>Chaplains</a:t>
            </a:r>
            <a:br>
              <a:rPr lang="en-US" sz="6000" b="1" kern="1200" dirty="0">
                <a:solidFill>
                  <a:srgbClr val="FFFFFF"/>
                </a:solidFill>
                <a:latin typeface="+mj-lt"/>
                <a:ea typeface="+mj-ea"/>
                <a:cs typeface="+mj-cs"/>
              </a:rPr>
            </a:br>
            <a:r>
              <a:rPr lang="en-US" sz="6000" b="1" kern="1200" dirty="0">
                <a:solidFill>
                  <a:srgbClr val="FFFFFF"/>
                </a:solidFill>
                <a:latin typeface="+mj-lt"/>
                <a:ea typeface="+mj-ea"/>
                <a:cs typeface="+mj-cs"/>
              </a:rPr>
              <a:t>Basic Training</a:t>
            </a:r>
          </a:p>
        </p:txBody>
      </p:sp>
      <p:pic>
        <p:nvPicPr>
          <p:cNvPr id="7" name="Content Placeholder 6">
            <a:extLst>
              <a:ext uri="{FF2B5EF4-FFF2-40B4-BE49-F238E27FC236}">
                <a16:creationId xmlns:a16="http://schemas.microsoft.com/office/drawing/2014/main" id="{118EB7FD-0B98-1AC6-2784-72E45CD0939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469" b="469"/>
          <a:stretch/>
        </p:blipFill>
        <p:spPr>
          <a:xfrm>
            <a:off x="6096000" y="607927"/>
            <a:ext cx="5608320" cy="5597696"/>
          </a:xfrm>
          <a:prstGeom prst="rect">
            <a:avLst/>
          </a:prstGeom>
        </p:spPr>
      </p:pic>
    </p:spTree>
    <p:extLst>
      <p:ext uri="{BB962C8B-B14F-4D97-AF65-F5344CB8AC3E}">
        <p14:creationId xmlns:p14="http://schemas.microsoft.com/office/powerpoint/2010/main" val="2811649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4007-40D1-E173-63C6-A0461C7D215A}"/>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Use your resources!</a:t>
            </a:r>
          </a:p>
        </p:txBody>
      </p:sp>
      <p:sp>
        <p:nvSpPr>
          <p:cNvPr id="6" name="TextBox 5">
            <a:extLst>
              <a:ext uri="{FF2B5EF4-FFF2-40B4-BE49-F238E27FC236}">
                <a16:creationId xmlns:a16="http://schemas.microsoft.com/office/drawing/2014/main" id="{B74A8600-951A-3002-7BCA-8C03B0C6785E}"/>
              </a:ext>
            </a:extLst>
          </p:cNvPr>
          <p:cNvSpPr txBox="1"/>
          <p:nvPr/>
        </p:nvSpPr>
        <p:spPr>
          <a:xfrm>
            <a:off x="457203" y="478712"/>
            <a:ext cx="3296095" cy="1200329"/>
          </a:xfrm>
          <a:prstGeom prst="rect">
            <a:avLst/>
          </a:prstGeom>
          <a:noFill/>
        </p:spPr>
        <p:txBody>
          <a:bodyPr wrap="none" rtlCol="0">
            <a:spAutoFit/>
          </a:bodyPr>
          <a:lstStyle/>
          <a:p>
            <a:r>
              <a:rPr lang="en-US" sz="3600" dirty="0">
                <a:solidFill>
                  <a:schemeClr val="bg1"/>
                </a:solidFill>
              </a:rPr>
              <a:t>Many faiths and </a:t>
            </a:r>
          </a:p>
          <a:p>
            <a:r>
              <a:rPr lang="en-US" sz="3600" dirty="0">
                <a:solidFill>
                  <a:schemeClr val="bg1"/>
                </a:solidFill>
              </a:rPr>
              <a:t>Worldviews</a:t>
            </a:r>
          </a:p>
        </p:txBody>
      </p:sp>
      <p:pic>
        <p:nvPicPr>
          <p:cNvPr id="1026" name="Picture 2">
            <a:extLst>
              <a:ext uri="{FF2B5EF4-FFF2-40B4-BE49-F238E27FC236}">
                <a16:creationId xmlns:a16="http://schemas.microsoft.com/office/drawing/2014/main" id="{92FEF8F7-8D2F-285E-BA7E-70653ED3DDB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p:blipFill>
        <p:spPr bwMode="auto">
          <a:xfrm>
            <a:off x="801491" y="2852057"/>
            <a:ext cx="6415737" cy="393421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5BA935C-93B0-C64B-91BA-279A2B467C41}"/>
              </a:ext>
            </a:extLst>
          </p:cNvPr>
          <p:cNvSpPr txBox="1"/>
          <p:nvPr/>
        </p:nvSpPr>
        <p:spPr>
          <a:xfrm>
            <a:off x="3080657" y="368374"/>
            <a:ext cx="5865127" cy="954107"/>
          </a:xfrm>
          <a:prstGeom prst="rect">
            <a:avLst/>
          </a:prstGeom>
          <a:noFill/>
        </p:spPr>
        <p:txBody>
          <a:bodyPr wrap="square" rtlCol="0">
            <a:spAutoFit/>
          </a:bodyPr>
          <a:lstStyle/>
          <a:p>
            <a:r>
              <a:rPr lang="en-US" sz="5600" dirty="0">
                <a:solidFill>
                  <a:srgbClr val="C00000"/>
                </a:solidFill>
              </a:rPr>
              <a:t>Use your Resources</a:t>
            </a:r>
          </a:p>
        </p:txBody>
      </p:sp>
      <p:pic>
        <p:nvPicPr>
          <p:cNvPr id="9" name="Picture 8" descr="A group of logos of different countries/regions&#10;&#10;Description automatically generated">
            <a:extLst>
              <a:ext uri="{FF2B5EF4-FFF2-40B4-BE49-F238E27FC236}">
                <a16:creationId xmlns:a16="http://schemas.microsoft.com/office/drawing/2014/main" id="{DFEB8606-21D5-CFB5-4860-E2D3BF3798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8678" y="3211285"/>
            <a:ext cx="4833322" cy="2718744"/>
          </a:xfrm>
          <a:prstGeom prst="rect">
            <a:avLst/>
          </a:prstGeom>
        </p:spPr>
      </p:pic>
      <p:pic>
        <p:nvPicPr>
          <p:cNvPr id="13" name="Picture 12" descr="A red white and blue badge with a gold and blue emblem&#10;&#10;Description automatically generated">
            <a:extLst>
              <a:ext uri="{FF2B5EF4-FFF2-40B4-BE49-F238E27FC236}">
                <a16:creationId xmlns:a16="http://schemas.microsoft.com/office/drawing/2014/main" id="{2DFAA03D-FBF4-5C50-B5B1-6EA7222B03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342" y="-132299"/>
            <a:ext cx="2733675" cy="2743200"/>
          </a:xfrm>
          <a:prstGeom prst="rect">
            <a:avLst/>
          </a:prstGeom>
        </p:spPr>
      </p:pic>
      <p:pic>
        <p:nvPicPr>
          <p:cNvPr id="1028" name="Picture 4" descr="Page · Community Organization">
            <a:extLst>
              <a:ext uri="{FF2B5EF4-FFF2-40B4-BE49-F238E27FC236}">
                <a16:creationId xmlns:a16="http://schemas.microsoft.com/office/drawing/2014/main" id="{3E0E2647-F328-BD35-5F97-A6B16CD2B5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67838" y="0"/>
            <a:ext cx="2708871" cy="2708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158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331394-E207-9713-6597-0926C16E77BC}"/>
              </a:ext>
            </a:extLst>
          </p:cNvPr>
          <p:cNvSpPr>
            <a:spLocks noGrp="1"/>
          </p:cNvSpPr>
          <p:nvPr>
            <p:ph type="title"/>
          </p:nvPr>
        </p:nvSpPr>
        <p:spPr>
          <a:xfrm>
            <a:off x="635000" y="640823"/>
            <a:ext cx="3418659" cy="5583148"/>
          </a:xfrm>
        </p:spPr>
        <p:txBody>
          <a:bodyPr anchor="ctr">
            <a:normAutofit/>
          </a:bodyPr>
          <a:lstStyle/>
          <a:p>
            <a:r>
              <a:rPr lang="en-US" sz="5400" b="1"/>
              <a:t>The Work of the Chaplain</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3DBD73A-7584-C219-AE10-D1696A11F243}"/>
              </a:ext>
            </a:extLst>
          </p:cNvPr>
          <p:cNvGraphicFramePr>
            <a:graphicFrameLocks noGrp="1"/>
          </p:cNvGraphicFramePr>
          <p:nvPr>
            <p:ph idx="1"/>
            <p:extLst>
              <p:ext uri="{D42A27DB-BD31-4B8C-83A1-F6EECF244321}">
                <p14:modId xmlns:p14="http://schemas.microsoft.com/office/powerpoint/2010/main" val="184055236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9179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597636-C7F0-F3FC-AB60-DA74D11DB3E8}"/>
              </a:ext>
            </a:extLst>
          </p:cNvPr>
          <p:cNvSpPr>
            <a:spLocks noGrp="1"/>
          </p:cNvSpPr>
          <p:nvPr>
            <p:ph type="title"/>
          </p:nvPr>
        </p:nvSpPr>
        <p:spPr>
          <a:xfrm>
            <a:off x="572493" y="238539"/>
            <a:ext cx="11018520" cy="1434415"/>
          </a:xfrm>
        </p:spPr>
        <p:txBody>
          <a:bodyPr anchor="b">
            <a:normAutofit/>
          </a:bodyPr>
          <a:lstStyle/>
          <a:p>
            <a:r>
              <a:rPr lang="en-US" sz="5400" b="1" dirty="0"/>
              <a:t>WHAT THE CHAPLAIN PROVIDES</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Content Placeholder 2">
            <a:extLst>
              <a:ext uri="{FF2B5EF4-FFF2-40B4-BE49-F238E27FC236}">
                <a16:creationId xmlns:a16="http://schemas.microsoft.com/office/drawing/2014/main" id="{241A6871-545E-7DAC-55DF-97657B89FA2C}"/>
              </a:ext>
            </a:extLst>
          </p:cNvPr>
          <p:cNvGraphicFramePr>
            <a:graphicFrameLocks noGrp="1"/>
          </p:cNvGraphicFramePr>
          <p:nvPr>
            <p:ph idx="1"/>
          </p:nvPr>
        </p:nvGraphicFramePr>
        <p:xfrm>
          <a:off x="572493" y="1868159"/>
          <a:ext cx="7103165" cy="4548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The image depicts a silver medallion featuring a red shield with a black eagle and crossed swords, symbolizing the United States Postal Service Chaplain Corps.&#10;&#10;AI-generated content may be incorrect.">
            <a:extLst>
              <a:ext uri="{FF2B5EF4-FFF2-40B4-BE49-F238E27FC236}">
                <a16:creationId xmlns:a16="http://schemas.microsoft.com/office/drawing/2014/main" id="{1BEB7308-E9CB-C31F-2E58-CFDD3BEBE345}"/>
              </a:ext>
            </a:extLst>
          </p:cNvPr>
          <p:cNvPicPr>
            <a:picLocks noChangeAspect="1"/>
          </p:cNvPicPr>
          <p:nvPr/>
        </p:nvPicPr>
        <p:blipFill>
          <a:blip r:embed="rId8">
            <a:extLst>
              <a:ext uri="{28A0092B-C50C-407E-A947-70E740481C1C}">
                <a14:useLocalDpi xmlns:a14="http://schemas.microsoft.com/office/drawing/2010/main" val="0"/>
              </a:ext>
            </a:extLst>
          </a:blip>
          <a:srcRect l="2993" r="801"/>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932732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33350B-3ECA-35D2-D3ED-0457329BF1B7}"/>
              </a:ext>
            </a:extLst>
          </p:cNvPr>
          <p:cNvSpPr>
            <a:spLocks noGrp="1"/>
          </p:cNvSpPr>
          <p:nvPr>
            <p:ph type="title"/>
          </p:nvPr>
        </p:nvSpPr>
        <p:spPr>
          <a:xfrm>
            <a:off x="640080" y="329184"/>
            <a:ext cx="8112034" cy="1783080"/>
          </a:xfrm>
        </p:spPr>
        <p:txBody>
          <a:bodyPr anchor="b">
            <a:normAutofit/>
          </a:bodyPr>
          <a:lstStyle/>
          <a:p>
            <a:r>
              <a:rPr lang="en-US" sz="4800" b="1" dirty="0"/>
              <a:t>How we can serve our members</a:t>
            </a:r>
            <a:br>
              <a:rPr lang="en-US" sz="4800" b="1" dirty="0"/>
            </a:br>
            <a:endParaRPr lang="en-US" sz="4800" b="1" dirty="0"/>
          </a:p>
        </p:txBody>
      </p:sp>
      <p:sp>
        <p:nvSpPr>
          <p:cNvPr id="18"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8A25E2D-9BCB-8FC2-A18B-6794FAE145FF}"/>
              </a:ext>
            </a:extLst>
          </p:cNvPr>
          <p:cNvSpPr>
            <a:spLocks noGrp="1"/>
          </p:cNvSpPr>
          <p:nvPr>
            <p:ph idx="1"/>
          </p:nvPr>
        </p:nvSpPr>
        <p:spPr>
          <a:xfrm>
            <a:off x="640079" y="2706624"/>
            <a:ext cx="7339149" cy="3483864"/>
          </a:xfrm>
        </p:spPr>
        <p:txBody>
          <a:bodyPr>
            <a:normAutofit fontScale="85000" lnSpcReduction="20000"/>
          </a:bodyPr>
          <a:lstStyle/>
          <a:p>
            <a:r>
              <a:rPr lang="en-US" sz="3700" dirty="0"/>
              <a:t>Chaplains can help fill that gap for the unchurched. </a:t>
            </a:r>
          </a:p>
          <a:p>
            <a:r>
              <a:rPr lang="en-US" sz="3700" dirty="0"/>
              <a:t>Broach the topic of spirituality</a:t>
            </a:r>
          </a:p>
          <a:p>
            <a:r>
              <a:rPr lang="en-US" sz="3700" dirty="0"/>
              <a:t>Be available and a good listener</a:t>
            </a:r>
          </a:p>
          <a:p>
            <a:r>
              <a:rPr lang="en-US" sz="3700" dirty="0"/>
              <a:t>You don’t have to be an expert; you just have to care.</a:t>
            </a:r>
          </a:p>
          <a:p>
            <a:r>
              <a:rPr lang="en-US" sz="3700" dirty="0"/>
              <a:t>How to achieve this:  Be a friend!  We all know how to do this</a:t>
            </a:r>
          </a:p>
          <a:p>
            <a:endParaRPr lang="en-US" sz="2200" dirty="0"/>
          </a:p>
        </p:txBody>
      </p:sp>
      <p:pic>
        <p:nvPicPr>
          <p:cNvPr id="6" name="Picture 5" descr="A gold and blue badge with a red and white ribbon&#10;&#10;Description automatically generated">
            <a:extLst>
              <a:ext uri="{FF2B5EF4-FFF2-40B4-BE49-F238E27FC236}">
                <a16:creationId xmlns:a16="http://schemas.microsoft.com/office/drawing/2014/main" id="{4BEAAD76-E284-BE04-48CA-237522493197}"/>
              </a:ext>
            </a:extLst>
          </p:cNvPr>
          <p:cNvPicPr>
            <a:picLocks noChangeAspect="1"/>
          </p:cNvPicPr>
          <p:nvPr/>
        </p:nvPicPr>
        <p:blipFill rotWithShape="1">
          <a:blip r:embed="rId3">
            <a:extLst>
              <a:ext uri="{28A0092B-C50C-407E-A947-70E740481C1C}">
                <a14:useLocalDpi xmlns:a14="http://schemas.microsoft.com/office/drawing/2010/main" val="0"/>
              </a:ext>
            </a:extLst>
          </a:blip>
          <a:srcRect l="1299" r="2127" b="-3"/>
          <a:stretch/>
        </p:blipFill>
        <p:spPr>
          <a:xfrm>
            <a:off x="8627899" y="620083"/>
            <a:ext cx="3080558" cy="3189917"/>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pic>
        <p:nvPicPr>
          <p:cNvPr id="5" name="Picture 4" descr="Two people holding each other's hands">
            <a:extLst>
              <a:ext uri="{FF2B5EF4-FFF2-40B4-BE49-F238E27FC236}">
                <a16:creationId xmlns:a16="http://schemas.microsoft.com/office/drawing/2014/main" id="{FB5FB502-42E1-97FF-DDC7-B5C3052B9D07}"/>
              </a:ext>
            </a:extLst>
          </p:cNvPr>
          <p:cNvPicPr>
            <a:picLocks noChangeAspect="1"/>
          </p:cNvPicPr>
          <p:nvPr/>
        </p:nvPicPr>
        <p:blipFill rotWithShape="1">
          <a:blip r:embed="rId4"/>
          <a:srcRect t="1452" r="-1" b="2655"/>
          <a:stretch/>
        </p:blipFill>
        <p:spPr>
          <a:xfrm>
            <a:off x="8144356" y="4267201"/>
            <a:ext cx="4047645" cy="2590808"/>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p:spPr>
      </p:pic>
    </p:spTree>
    <p:extLst>
      <p:ext uri="{BB962C8B-B14F-4D97-AF65-F5344CB8AC3E}">
        <p14:creationId xmlns:p14="http://schemas.microsoft.com/office/powerpoint/2010/main" val="3668368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43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B30856B-DE98-BBA8-DC6F-BCFCD74EB6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6380" y="643467"/>
            <a:ext cx="7099240" cy="5571066"/>
          </a:xfrm>
          <a:prstGeom prst="rect">
            <a:avLst/>
          </a:prstGeom>
        </p:spPr>
      </p:pic>
    </p:spTree>
    <p:extLst>
      <p:ext uri="{BB962C8B-B14F-4D97-AF65-F5344CB8AC3E}">
        <p14:creationId xmlns:p14="http://schemas.microsoft.com/office/powerpoint/2010/main" val="1742610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EFF7B1-6CB7-47D1-AD37-B870CA2B21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FA2962B-21B6-4689-A95D-A8FF6ADE4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A745280D-ED36-41FE-8EB1-CE597C99CF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17348" y="774914"/>
            <a:ext cx="304800" cy="429768"/>
            <a:chOff x="215328" y="-46937"/>
            <a:chExt cx="304800" cy="2773841"/>
          </a:xfrm>
        </p:grpSpPr>
        <p:cxnSp>
          <p:nvCxnSpPr>
            <p:cNvPr id="14" name="Straight Connector 13">
              <a:extLst>
                <a:ext uri="{FF2B5EF4-FFF2-40B4-BE49-F238E27FC236}">
                  <a16:creationId xmlns:a16="http://schemas.microsoft.com/office/drawing/2014/main" id="{3D26CEB3-5AE4-4088-AD63-396DB50F28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AA9279A-AD34-474C-834E-6BF658144A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3589559-7D9A-4ECD-90BB-A5565E2DAE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1B1A71-DCEA-4EB2-8133-98A2CD6F09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80E95A5C-1E97-41C3-9DEC-245FF6DEBF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0" name="Oval 19">
              <a:extLst>
                <a:ext uri="{FF2B5EF4-FFF2-40B4-BE49-F238E27FC236}">
                  <a16:creationId xmlns:a16="http://schemas.microsoft.com/office/drawing/2014/main" id="{8D3C3374-C720-4FCD-B6CD-AEF1D1A6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639E2EF-4D23-4EA3-B29E-D6362FF72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730820A4-6CEA-4BF7-8DE4-F5B2D2EB23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320E002-8AED-4D4F-A104-0585FFFB9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6A0BF3F3-3A09-42CE-9483-114BD01DD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233BD5C-DFC7-4EB7-B348-7C9B5B8D0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A00D2CE1-35C1-46E6-BD59-CEE668BD9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A58DCE86-9AE1-46D1-96D6-04B8B3EDF6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0" name="Straight Connector 29">
              <a:extLst>
                <a:ext uri="{FF2B5EF4-FFF2-40B4-BE49-F238E27FC236}">
                  <a16:creationId xmlns:a16="http://schemas.microsoft.com/office/drawing/2014/main" id="{89B74739-D423-4F25-A976-0A6CD86D17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018E700-FF08-42AA-9237-24E7A74AD3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6B3488A-8A55-403E-B9C9-75AFA0CF53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089B9D-BA8D-4A64-B95F-33940D9D68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E18403B7-F2C7-4C07-8522-21C319109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23B58CC6-A99E-43AF-A467-256F19287F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8" name="Straight Connector 37">
              <a:extLst>
                <a:ext uri="{FF2B5EF4-FFF2-40B4-BE49-F238E27FC236}">
                  <a16:creationId xmlns:a16="http://schemas.microsoft.com/office/drawing/2014/main" id="{8FE97852-3A18-4317-B17E-8C45174F96F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9D0BC6E-6D0B-4589-B1BF-372BAA3839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30B892E-E062-4B0A-B79E-E55D36EC9AE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D1A4DF9-C28A-4C0A-B273-702F0C4880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2D7C26D8-300E-0E4A-32A3-6ABE4816BDB1}"/>
              </a:ext>
            </a:extLst>
          </p:cNvPr>
          <p:cNvSpPr>
            <a:spLocks noGrp="1"/>
          </p:cNvSpPr>
          <p:nvPr>
            <p:ph type="title"/>
          </p:nvPr>
        </p:nvSpPr>
        <p:spPr>
          <a:xfrm>
            <a:off x="630936" y="495992"/>
            <a:ext cx="4195140" cy="5638831"/>
          </a:xfrm>
          <a:noFill/>
        </p:spPr>
        <p:txBody>
          <a:bodyPr anchor="ctr">
            <a:normAutofit/>
          </a:bodyPr>
          <a:lstStyle/>
          <a:p>
            <a:r>
              <a:rPr lang="en-US" sz="4800" dirty="0"/>
              <a:t>How to be approachable </a:t>
            </a:r>
          </a:p>
        </p:txBody>
      </p:sp>
      <p:graphicFrame>
        <p:nvGraphicFramePr>
          <p:cNvPr id="5" name="Content Placeholder 2">
            <a:extLst>
              <a:ext uri="{FF2B5EF4-FFF2-40B4-BE49-F238E27FC236}">
                <a16:creationId xmlns:a16="http://schemas.microsoft.com/office/drawing/2014/main" id="{22582FEC-D3A2-56ED-C645-39B0C7023032}"/>
              </a:ext>
            </a:extLst>
          </p:cNvPr>
          <p:cNvGraphicFramePr>
            <a:graphicFrameLocks noGrp="1"/>
          </p:cNvGraphicFramePr>
          <p:nvPr>
            <p:ph idx="1"/>
            <p:extLst>
              <p:ext uri="{D42A27DB-BD31-4B8C-83A1-F6EECF244321}">
                <p14:modId xmlns:p14="http://schemas.microsoft.com/office/powerpoint/2010/main" val="2190856079"/>
              </p:ext>
            </p:extLst>
          </p:nvPr>
        </p:nvGraphicFramePr>
        <p:xfrm>
          <a:off x="4915947" y="866585"/>
          <a:ext cx="6253722" cy="5056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66717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7B1C0C-A527-0A38-E6DA-8EC72B872F8D}"/>
              </a:ext>
            </a:extLst>
          </p:cNvPr>
          <p:cNvSpPr>
            <a:spLocks noGrp="1"/>
          </p:cNvSpPr>
          <p:nvPr>
            <p:ph type="title"/>
          </p:nvPr>
        </p:nvSpPr>
        <p:spPr>
          <a:xfrm>
            <a:off x="838200" y="365125"/>
            <a:ext cx="10515600" cy="1325563"/>
          </a:xfrm>
        </p:spPr>
        <p:txBody>
          <a:bodyPr>
            <a:normAutofit/>
          </a:bodyPr>
          <a:lstStyle/>
          <a:p>
            <a:r>
              <a:rPr lang="en-US" sz="4200" b="1" kern="0">
                <a:effectLst/>
                <a:latin typeface="Raleway" pitchFamily="2" charset="0"/>
                <a:ea typeface="Times New Roman" panose="02020603050405020304" pitchFamily="18" charset="0"/>
              </a:rPr>
              <a:t>QUALIFICATIONS OF CHAPLAINS</a:t>
            </a:r>
            <a:br>
              <a:rPr lang="en-US" sz="4200" kern="100">
                <a:effectLst/>
                <a:latin typeface="Times New Roman" panose="02020603050405020304" pitchFamily="18" charset="0"/>
                <a:ea typeface="Calibri" panose="020F0502020204030204" pitchFamily="34" charset="0"/>
              </a:rPr>
            </a:br>
            <a:endParaRPr lang="en-US" sz="42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EA137BA-0316-2F8A-DF08-F39B3560EF1A}"/>
              </a:ext>
            </a:extLst>
          </p:cNvPr>
          <p:cNvSpPr>
            <a:spLocks noGrp="1"/>
          </p:cNvSpPr>
          <p:nvPr>
            <p:ph idx="1"/>
          </p:nvPr>
        </p:nvSpPr>
        <p:spPr>
          <a:xfrm>
            <a:off x="457201" y="1817914"/>
            <a:ext cx="11538856" cy="4876800"/>
          </a:xfrm>
        </p:spPr>
        <p:txBody>
          <a:bodyPr>
            <a:noAutofit/>
          </a:bodyPr>
          <a:lstStyle/>
          <a:p>
            <a:pPr marL="0" indent="0">
              <a:buNone/>
            </a:pPr>
            <a:r>
              <a:rPr lang="en-US" kern="0" dirty="0">
                <a:effectLst/>
                <a:latin typeface="Raleway" pitchFamily="2" charset="0"/>
                <a:ea typeface="Times New Roman" panose="02020603050405020304" pitchFamily="18" charset="0"/>
                <a:cs typeface="Times New Roman" panose="02020603050405020304" pitchFamily="18" charset="0"/>
              </a:rPr>
              <a:t>A VFW Chaplain candidate is not required to be a "professional” clergy person or have formal seminary training. . (Most Post/Auxiliary Chaplains are not.) The qualifications are simple yet important:</a:t>
            </a:r>
            <a:br>
              <a:rPr lang="en-US" kern="0" dirty="0">
                <a:effectLst/>
                <a:latin typeface="Raleway" pitchFamily="2" charset="0"/>
                <a:ea typeface="Times New Roman" panose="02020603050405020304" pitchFamily="18" charset="0"/>
                <a:cs typeface="Times New Roman" panose="02020603050405020304" pitchFamily="18" charset="0"/>
              </a:rPr>
            </a:br>
            <a:r>
              <a:rPr lang="en-US" b="1" kern="0" dirty="0">
                <a:effectLst/>
                <a:latin typeface="Raleway" pitchFamily="2" charset="0"/>
                <a:ea typeface="Times New Roman" panose="02020603050405020304" pitchFamily="18" charset="0"/>
                <a:cs typeface="Times New Roman" panose="02020603050405020304" pitchFamily="18" charset="0"/>
              </a:rPr>
              <a:t>1-</a:t>
            </a:r>
            <a:r>
              <a:rPr lang="en-US" kern="0" dirty="0">
                <a:effectLst/>
                <a:latin typeface="Raleway" pitchFamily="2" charset="0"/>
                <a:ea typeface="Times New Roman" panose="02020603050405020304" pitchFamily="18" charset="0"/>
                <a:cs typeface="Times New Roman" panose="02020603050405020304" pitchFamily="18" charset="0"/>
              </a:rPr>
              <a:t> A willingness to serve the office.</a:t>
            </a:r>
            <a:br>
              <a:rPr lang="en-US" kern="0" dirty="0">
                <a:effectLst/>
                <a:latin typeface="Raleway" pitchFamily="2" charset="0"/>
                <a:ea typeface="Times New Roman" panose="02020603050405020304" pitchFamily="18" charset="0"/>
                <a:cs typeface="Times New Roman" panose="02020603050405020304" pitchFamily="18" charset="0"/>
              </a:rPr>
            </a:br>
            <a:r>
              <a:rPr lang="en-US" b="1" kern="0" dirty="0">
                <a:effectLst/>
                <a:latin typeface="Raleway" pitchFamily="2" charset="0"/>
                <a:ea typeface="Times New Roman" panose="02020603050405020304" pitchFamily="18" charset="0"/>
                <a:cs typeface="Times New Roman" panose="02020603050405020304" pitchFamily="18" charset="0"/>
              </a:rPr>
              <a:t>2-</a:t>
            </a:r>
            <a:r>
              <a:rPr lang="en-US" kern="0" dirty="0">
                <a:effectLst/>
                <a:latin typeface="Raleway" pitchFamily="2" charset="0"/>
                <a:ea typeface="Times New Roman" panose="02020603050405020304" pitchFamily="18" charset="0"/>
                <a:cs typeface="Times New Roman" panose="02020603050405020304" pitchFamily="18" charset="0"/>
              </a:rPr>
              <a:t> A sense of spiritual maturity.</a:t>
            </a:r>
            <a:br>
              <a:rPr lang="en-US" kern="0" dirty="0">
                <a:effectLst/>
                <a:latin typeface="Raleway" pitchFamily="2" charset="0"/>
                <a:ea typeface="Times New Roman" panose="02020603050405020304" pitchFamily="18" charset="0"/>
                <a:cs typeface="Times New Roman" panose="02020603050405020304" pitchFamily="18" charset="0"/>
              </a:rPr>
            </a:br>
            <a:r>
              <a:rPr lang="en-US" b="1" kern="0" dirty="0">
                <a:effectLst/>
                <a:latin typeface="Raleway" pitchFamily="2" charset="0"/>
                <a:ea typeface="Times New Roman" panose="02020603050405020304" pitchFamily="18" charset="0"/>
                <a:cs typeface="Times New Roman" panose="02020603050405020304" pitchFamily="18" charset="0"/>
              </a:rPr>
              <a:t>3-</a:t>
            </a:r>
            <a:r>
              <a:rPr lang="en-US" kern="0" dirty="0">
                <a:effectLst/>
                <a:latin typeface="Raleway" pitchFamily="2" charset="0"/>
                <a:ea typeface="Times New Roman" panose="02020603050405020304" pitchFamily="18" charset="0"/>
                <a:cs typeface="Times New Roman" panose="02020603050405020304" pitchFamily="18" charset="0"/>
              </a:rPr>
              <a:t> Committed to providing a Chaplain’s ministry.</a:t>
            </a:r>
            <a:br>
              <a:rPr lang="en-US" kern="0" dirty="0">
                <a:effectLst/>
                <a:latin typeface="Raleway" pitchFamily="2" charset="0"/>
                <a:ea typeface="Times New Roman" panose="02020603050405020304" pitchFamily="18" charset="0"/>
                <a:cs typeface="Times New Roman" panose="02020603050405020304" pitchFamily="18" charset="0"/>
              </a:rPr>
            </a:br>
            <a:r>
              <a:rPr lang="en-US" b="1" kern="0" dirty="0">
                <a:effectLst/>
                <a:latin typeface="Raleway" pitchFamily="2" charset="0"/>
                <a:ea typeface="Times New Roman" panose="02020603050405020304" pitchFamily="18" charset="0"/>
                <a:cs typeface="Times New Roman" panose="02020603050405020304" pitchFamily="18" charset="0"/>
              </a:rPr>
              <a:t>4-</a:t>
            </a:r>
            <a:r>
              <a:rPr lang="en-US" kern="0" dirty="0">
                <a:effectLst/>
                <a:latin typeface="Raleway" pitchFamily="2" charset="0"/>
                <a:ea typeface="Times New Roman" panose="02020603050405020304" pitchFamily="18" charset="0"/>
                <a:cs typeface="Times New Roman" panose="02020603050405020304" pitchFamily="18" charset="0"/>
              </a:rPr>
              <a:t> A caring person.</a:t>
            </a:r>
            <a:br>
              <a:rPr lang="en-US" kern="0" dirty="0">
                <a:effectLst/>
                <a:latin typeface="Raleway" pitchFamily="2" charset="0"/>
                <a:ea typeface="Times New Roman" panose="02020603050405020304" pitchFamily="18" charset="0"/>
                <a:cs typeface="Times New Roman" panose="02020603050405020304" pitchFamily="18" charset="0"/>
              </a:rPr>
            </a:br>
            <a:r>
              <a:rPr lang="en-US" b="1" kern="0" dirty="0">
                <a:effectLst/>
                <a:latin typeface="Raleway" pitchFamily="2" charset="0"/>
                <a:ea typeface="Times New Roman" panose="02020603050405020304" pitchFamily="18" charset="0"/>
                <a:cs typeface="Times New Roman" panose="02020603050405020304" pitchFamily="18" charset="0"/>
              </a:rPr>
              <a:t>5-</a:t>
            </a:r>
            <a:r>
              <a:rPr lang="en-US" kern="0" dirty="0">
                <a:effectLst/>
                <a:latin typeface="Raleway" pitchFamily="2" charset="0"/>
                <a:ea typeface="Times New Roman" panose="02020603050405020304" pitchFamily="18" charset="0"/>
                <a:cs typeface="Times New Roman" panose="02020603050405020304" pitchFamily="18" charset="0"/>
              </a:rPr>
              <a:t> A desire to help people.</a:t>
            </a:r>
            <a:br>
              <a:rPr lang="en-US" kern="0" dirty="0">
                <a:effectLst/>
                <a:latin typeface="Raleway" pitchFamily="2" charset="0"/>
                <a:ea typeface="Times New Roman" panose="02020603050405020304" pitchFamily="18" charset="0"/>
                <a:cs typeface="Times New Roman" panose="02020603050405020304" pitchFamily="18" charset="0"/>
              </a:rPr>
            </a:br>
            <a:r>
              <a:rPr lang="en-US" b="1" kern="0" dirty="0">
                <a:effectLst/>
                <a:latin typeface="Raleway" pitchFamily="2" charset="0"/>
                <a:ea typeface="Times New Roman" panose="02020603050405020304" pitchFamily="18" charset="0"/>
                <a:cs typeface="Times New Roman" panose="02020603050405020304" pitchFamily="18" charset="0"/>
              </a:rPr>
              <a:t>6-</a:t>
            </a:r>
            <a:r>
              <a:rPr lang="en-US" kern="0" dirty="0">
                <a:effectLst/>
                <a:latin typeface="Raleway" pitchFamily="2" charset="0"/>
                <a:ea typeface="Times New Roman" panose="02020603050405020304" pitchFamily="18" charset="0"/>
                <a:cs typeface="Times New Roman" panose="02020603050405020304" pitchFamily="18" charset="0"/>
              </a:rPr>
              <a:t> The ability to keep things confidential.(Extremely important.)</a:t>
            </a:r>
            <a:br>
              <a:rPr lang="en-US" kern="0" dirty="0">
                <a:effectLst/>
                <a:latin typeface="Raleway" pitchFamily="2" charset="0"/>
                <a:ea typeface="Times New Roman" panose="02020603050405020304" pitchFamily="18" charset="0"/>
                <a:cs typeface="Times New Roman" panose="02020603050405020304" pitchFamily="18" charset="0"/>
              </a:rPr>
            </a:br>
            <a:r>
              <a:rPr lang="en-US" b="1" kern="0" dirty="0">
                <a:effectLst/>
                <a:latin typeface="Raleway" pitchFamily="2" charset="0"/>
                <a:ea typeface="Times New Roman" panose="02020603050405020304" pitchFamily="18" charset="0"/>
                <a:cs typeface="Times New Roman" panose="02020603050405020304" pitchFamily="18" charset="0"/>
              </a:rPr>
              <a:t>7-</a:t>
            </a:r>
            <a:r>
              <a:rPr lang="en-US" kern="0" dirty="0">
                <a:effectLst/>
                <a:latin typeface="Raleway" pitchFamily="2" charset="0"/>
                <a:ea typeface="Times New Roman" panose="02020603050405020304" pitchFamily="18" charset="0"/>
                <a:cs typeface="Times New Roman" panose="02020603050405020304" pitchFamily="18" charset="0"/>
              </a:rPr>
              <a:t> Willing to be neutral and objective when settling disputes.</a:t>
            </a:r>
            <a:br>
              <a:rPr lang="en-US" kern="0" dirty="0">
                <a:effectLst/>
                <a:latin typeface="Raleway" pitchFamily="2" charset="0"/>
                <a:ea typeface="Times New Roman" panose="02020603050405020304" pitchFamily="18" charset="0"/>
                <a:cs typeface="Times New Roman" panose="02020603050405020304" pitchFamily="18" charset="0"/>
              </a:rPr>
            </a:br>
            <a:r>
              <a:rPr lang="en-US" b="1" kern="0" dirty="0">
                <a:effectLst/>
                <a:latin typeface="Raleway" pitchFamily="2" charset="0"/>
                <a:ea typeface="Times New Roman" panose="02020603050405020304" pitchFamily="18" charset="0"/>
                <a:cs typeface="Times New Roman" panose="02020603050405020304" pitchFamily="18" charset="0"/>
              </a:rPr>
              <a:t>8-</a:t>
            </a:r>
            <a:r>
              <a:rPr lang="en-US" kern="0" dirty="0">
                <a:effectLst/>
                <a:latin typeface="Raleway" pitchFamily="2" charset="0"/>
                <a:ea typeface="Times New Roman" panose="02020603050405020304" pitchFamily="18" charset="0"/>
                <a:cs typeface="Times New Roman" panose="02020603050405020304" pitchFamily="18" charset="0"/>
              </a:rPr>
              <a:t> Chaplains should be proud of their office and determined to do a good job.</a:t>
            </a:r>
            <a:endParaRPr lang="en-US" dirty="0"/>
          </a:p>
        </p:txBody>
      </p:sp>
    </p:spTree>
    <p:extLst>
      <p:ext uri="{BB962C8B-B14F-4D97-AF65-F5344CB8AC3E}">
        <p14:creationId xmlns:p14="http://schemas.microsoft.com/office/powerpoint/2010/main" val="2942470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BB2F30-33B8-F86F-2A54-C02EA187C5B3}"/>
              </a:ext>
            </a:extLst>
          </p:cNvPr>
          <p:cNvSpPr>
            <a:spLocks noGrp="1"/>
          </p:cNvSpPr>
          <p:nvPr>
            <p:ph type="title"/>
          </p:nvPr>
        </p:nvSpPr>
        <p:spPr>
          <a:xfrm>
            <a:off x="838200" y="365125"/>
            <a:ext cx="10515600" cy="1325563"/>
          </a:xfrm>
        </p:spPr>
        <p:txBody>
          <a:bodyPr>
            <a:normAutofit/>
          </a:bodyPr>
          <a:lstStyle/>
          <a:p>
            <a:r>
              <a:rPr lang="en-US" sz="6600" b="1" dirty="0"/>
              <a:t>What’s NOT required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348851C-5839-8D10-B756-8505C301ED6B}"/>
              </a:ext>
            </a:extLst>
          </p:cNvPr>
          <p:cNvSpPr>
            <a:spLocks noGrp="1"/>
          </p:cNvSpPr>
          <p:nvPr>
            <p:ph idx="1"/>
          </p:nvPr>
        </p:nvSpPr>
        <p:spPr>
          <a:xfrm>
            <a:off x="838200" y="1929384"/>
            <a:ext cx="10515600" cy="4251960"/>
          </a:xfrm>
        </p:spPr>
        <p:txBody>
          <a:bodyPr>
            <a:normAutofit/>
          </a:bodyPr>
          <a:lstStyle/>
          <a:p>
            <a:r>
              <a:rPr lang="en-US" sz="6000" dirty="0"/>
              <a:t>Ordination</a:t>
            </a:r>
          </a:p>
          <a:p>
            <a:r>
              <a:rPr lang="en-US" sz="6000" dirty="0"/>
              <a:t>Seminary (or similar)degree</a:t>
            </a:r>
          </a:p>
          <a:p>
            <a:r>
              <a:rPr lang="en-US" sz="6000" dirty="0"/>
              <a:t>Certification</a:t>
            </a:r>
          </a:p>
        </p:txBody>
      </p:sp>
    </p:spTree>
    <p:extLst>
      <p:ext uri="{BB962C8B-B14F-4D97-AF65-F5344CB8AC3E}">
        <p14:creationId xmlns:p14="http://schemas.microsoft.com/office/powerpoint/2010/main" val="866397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D210C77-FBCA-F257-A42D-915F757D857B}"/>
              </a:ext>
            </a:extLst>
          </p:cNvPr>
          <p:cNvSpPr>
            <a:spLocks noGrp="1"/>
          </p:cNvSpPr>
          <p:nvPr>
            <p:ph type="title"/>
          </p:nvPr>
        </p:nvSpPr>
        <p:spPr>
          <a:xfrm>
            <a:off x="838200" y="1195697"/>
            <a:ext cx="3200400" cy="4238118"/>
          </a:xfrm>
        </p:spPr>
        <p:txBody>
          <a:bodyPr>
            <a:normAutofit/>
          </a:bodyPr>
          <a:lstStyle/>
          <a:p>
            <a:r>
              <a:rPr lang="en-US" b="1" dirty="0">
                <a:solidFill>
                  <a:schemeClr val="bg1"/>
                </a:solidFill>
              </a:rPr>
              <a:t>New Chaplain Learning Goals </a:t>
            </a:r>
          </a:p>
        </p:txBody>
      </p:sp>
      <p:grpSp>
        <p:nvGrpSpPr>
          <p:cNvPr id="13"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id="{6BE142A4-9618-6DD8-946A-0EF9B2489CD7}"/>
              </a:ext>
            </a:extLst>
          </p:cNvPr>
          <p:cNvGraphicFramePr>
            <a:graphicFrameLocks noGrp="1"/>
          </p:cNvGraphicFramePr>
          <p:nvPr>
            <p:ph idx="1"/>
            <p:extLst>
              <p:ext uri="{D42A27DB-BD31-4B8C-83A1-F6EECF244321}">
                <p14:modId xmlns:p14="http://schemas.microsoft.com/office/powerpoint/2010/main" val="1152927885"/>
              </p:ext>
            </p:extLst>
          </p:nvPr>
        </p:nvGraphicFramePr>
        <p:xfrm>
          <a:off x="5266424" y="421821"/>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7089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A986060-7F8E-BBCD-CD26-1D79935E7FC7}"/>
              </a:ext>
            </a:extLst>
          </p:cNvPr>
          <p:cNvSpPr txBox="1"/>
          <p:nvPr/>
        </p:nvSpPr>
        <p:spPr>
          <a:xfrm>
            <a:off x="364713" y="230823"/>
            <a:ext cx="9408551" cy="888023"/>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5500" b="1" dirty="0">
                <a:latin typeface="+mj-lt"/>
                <a:ea typeface="+mj-ea"/>
                <a:cs typeface="+mj-cs"/>
              </a:rPr>
              <a:t>Equipping Yourself as Chaplain  </a:t>
            </a:r>
          </a:p>
        </p:txBody>
      </p:sp>
      <p:sp>
        <p:nvSpPr>
          <p:cNvPr id="3" name="TextBox 2">
            <a:extLst>
              <a:ext uri="{FF2B5EF4-FFF2-40B4-BE49-F238E27FC236}">
                <a16:creationId xmlns:a16="http://schemas.microsoft.com/office/drawing/2014/main" id="{E05AFA92-9C12-DCA1-060D-493FA6F2FAC6}"/>
              </a:ext>
            </a:extLst>
          </p:cNvPr>
          <p:cNvSpPr txBox="1"/>
          <p:nvPr/>
        </p:nvSpPr>
        <p:spPr>
          <a:xfrm>
            <a:off x="185056" y="1556657"/>
            <a:ext cx="6853053" cy="4424651"/>
          </a:xfrm>
          <a:prstGeom prst="rect">
            <a:avLst/>
          </a:prstGeom>
        </p:spPr>
        <p:txBody>
          <a:bodyPr vert="horz" lIns="91440" tIns="45720" rIns="91440" bIns="45720" rtlCol="0" anchor="t">
            <a:noAutofit/>
          </a:bodyPr>
          <a:lstStyle/>
          <a:p>
            <a:pPr marL="571500" indent="-228600">
              <a:lnSpc>
                <a:spcPct val="90000"/>
              </a:lnSpc>
              <a:spcAft>
                <a:spcPts val="600"/>
              </a:spcAft>
              <a:buFont typeface="Arial" panose="020B0604020202020204" pitchFamily="34" charset="0"/>
              <a:buChar char="•"/>
            </a:pPr>
            <a:r>
              <a:rPr lang="en-US" sz="3800" dirty="0"/>
              <a:t>Communicate your needs and interests</a:t>
            </a:r>
          </a:p>
          <a:p>
            <a:pPr marL="571500" indent="-228600">
              <a:lnSpc>
                <a:spcPct val="90000"/>
              </a:lnSpc>
              <a:spcAft>
                <a:spcPts val="600"/>
              </a:spcAft>
              <a:buFont typeface="Arial" panose="020B0604020202020204" pitchFamily="34" charset="0"/>
              <a:buChar char="•"/>
            </a:pPr>
            <a:r>
              <a:rPr lang="en-US" sz="3800" dirty="0"/>
              <a:t>Network with other chaplains</a:t>
            </a:r>
          </a:p>
          <a:p>
            <a:pPr marL="571500" indent="-228600">
              <a:lnSpc>
                <a:spcPct val="90000"/>
              </a:lnSpc>
              <a:spcAft>
                <a:spcPts val="600"/>
              </a:spcAft>
              <a:buFont typeface="Arial" panose="020B0604020202020204" pitchFamily="34" charset="0"/>
              <a:buChar char="•"/>
            </a:pPr>
            <a:r>
              <a:rPr lang="en-US" sz="3800" dirty="0"/>
              <a:t>Ask for help</a:t>
            </a:r>
          </a:p>
          <a:p>
            <a:pPr marL="571500" indent="-228600">
              <a:lnSpc>
                <a:spcPct val="90000"/>
              </a:lnSpc>
              <a:spcAft>
                <a:spcPts val="600"/>
              </a:spcAft>
              <a:buFont typeface="Arial" panose="020B0604020202020204" pitchFamily="34" charset="0"/>
              <a:buChar char="•"/>
            </a:pPr>
            <a:r>
              <a:rPr lang="en-US" sz="3800" dirty="0"/>
              <a:t>Take advantage of any training available</a:t>
            </a:r>
          </a:p>
          <a:p>
            <a:pPr marL="571500" indent="-228600">
              <a:lnSpc>
                <a:spcPct val="90000"/>
              </a:lnSpc>
              <a:spcAft>
                <a:spcPts val="600"/>
              </a:spcAft>
              <a:buFont typeface="Arial" panose="020B0604020202020204" pitchFamily="34" charset="0"/>
              <a:buChar char="•"/>
            </a:pPr>
            <a:r>
              <a:rPr lang="en-US" sz="3800" u="sng" dirty="0"/>
              <a:t>Share all resources with  other Chaplains</a:t>
            </a:r>
          </a:p>
        </p:txBody>
      </p:sp>
      <p:pic>
        <p:nvPicPr>
          <p:cNvPr id="5" name="Picture 4">
            <a:extLst>
              <a:ext uri="{FF2B5EF4-FFF2-40B4-BE49-F238E27FC236}">
                <a16:creationId xmlns:a16="http://schemas.microsoft.com/office/drawing/2014/main" id="{03188086-5553-4FF2-178A-F34A5454DE1A}"/>
              </a:ext>
            </a:extLst>
          </p:cNvPr>
          <p:cNvPicPr>
            <a:picLocks noChangeAspect="1"/>
          </p:cNvPicPr>
          <p:nvPr/>
        </p:nvPicPr>
        <p:blipFill>
          <a:blip r:embed="rId3">
            <a:extLst>
              <a:ext uri="{28A0092B-C50C-407E-A947-70E740481C1C}">
                <a14:useLocalDpi xmlns:a14="http://schemas.microsoft.com/office/drawing/2010/main" val="0"/>
              </a:ext>
            </a:extLst>
          </a:blip>
          <a:srcRect r="1" b="9284"/>
          <a:stretch>
            <a:fillRect/>
          </a:stretch>
        </p:blipFill>
        <p:spPr>
          <a:xfrm>
            <a:off x="7654904" y="1328688"/>
            <a:ext cx="4352040" cy="3977879"/>
          </a:xfrm>
          <a:prstGeom prst="rect">
            <a:avLst/>
          </a:prstGeom>
        </p:spPr>
      </p:pic>
      <p:grpSp>
        <p:nvGrpSpPr>
          <p:cNvPr id="23" name="Group 22">
            <a:extLst>
              <a:ext uri="{FF2B5EF4-FFF2-40B4-BE49-F238E27FC236}">
                <a16:creationId xmlns:a16="http://schemas.microsoft.com/office/drawing/2014/main" id="{434FA563-76F6-CDCF-AEA0-A7B78E4464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24" name="Rectangle 23">
              <a:extLst>
                <a:ext uri="{FF2B5EF4-FFF2-40B4-BE49-F238E27FC236}">
                  <a16:creationId xmlns:a16="http://schemas.microsoft.com/office/drawing/2014/main" id="{1D2E3CAA-F1BA-6695-301D-22564C382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F3F0F2C-04A5-144D-BDCF-C38707289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34981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9D7A5-931F-BCEC-CD00-46AEBEDA9301}"/>
              </a:ext>
            </a:extLst>
          </p:cNvPr>
          <p:cNvSpPr>
            <a:spLocks noGrp="1"/>
          </p:cNvSpPr>
          <p:nvPr>
            <p:ph type="title"/>
          </p:nvPr>
        </p:nvSpPr>
        <p:spPr/>
        <p:txBody>
          <a:bodyPr/>
          <a:lstStyle/>
          <a:p>
            <a:r>
              <a:rPr lang="en-US" b="1" dirty="0"/>
              <a:t>Name and state and your organization </a:t>
            </a:r>
            <a:r>
              <a:rPr lang="en-US" b="1" u="sng" dirty="0"/>
              <a:t>if</a:t>
            </a:r>
            <a:r>
              <a:rPr lang="en-US" b="1" dirty="0"/>
              <a:t> other than VFW comrade </a:t>
            </a:r>
          </a:p>
        </p:txBody>
      </p:sp>
      <p:pic>
        <p:nvPicPr>
          <p:cNvPr id="4" name="Content Placeholder 3" descr="Click on participants">
            <a:extLst>
              <a:ext uri="{FF2B5EF4-FFF2-40B4-BE49-F238E27FC236}">
                <a16:creationId xmlns:a16="http://schemas.microsoft.com/office/drawing/2014/main" id="{1F45B431-8643-9A82-5A8A-558C2BD51892}"/>
              </a:ext>
            </a:extLst>
          </p:cNvPr>
          <p:cNvPicPr>
            <a:picLocks noGrp="1" noChangeAspect="1"/>
          </p:cNvPicPr>
          <p:nvPr>
            <p:ph idx="1"/>
          </p:nvPr>
        </p:nvPicPr>
        <p:blipFill>
          <a:blip r:embed="rId3"/>
          <a:stretch>
            <a:fillRect/>
          </a:stretch>
        </p:blipFill>
        <p:spPr>
          <a:xfrm>
            <a:off x="379534" y="2093460"/>
            <a:ext cx="3835562" cy="3619271"/>
          </a:xfrm>
          <a:prstGeom prst="rect">
            <a:avLst/>
          </a:prstGeom>
        </p:spPr>
      </p:pic>
      <p:pic>
        <p:nvPicPr>
          <p:cNvPr id="5" name="Picture 4" descr="Click on rename">
            <a:extLst>
              <a:ext uri="{FF2B5EF4-FFF2-40B4-BE49-F238E27FC236}">
                <a16:creationId xmlns:a16="http://schemas.microsoft.com/office/drawing/2014/main" id="{D280DA04-3D6F-ADBD-2707-A4878C513D21}"/>
              </a:ext>
            </a:extLst>
          </p:cNvPr>
          <p:cNvPicPr>
            <a:picLocks noChangeAspect="1"/>
          </p:cNvPicPr>
          <p:nvPr/>
        </p:nvPicPr>
        <p:blipFill>
          <a:blip r:embed="rId4"/>
          <a:stretch>
            <a:fillRect/>
          </a:stretch>
        </p:blipFill>
        <p:spPr>
          <a:xfrm>
            <a:off x="4260774" y="2725282"/>
            <a:ext cx="4084019" cy="3085419"/>
          </a:xfrm>
          <a:prstGeom prst="rect">
            <a:avLst/>
          </a:prstGeom>
        </p:spPr>
      </p:pic>
      <p:pic>
        <p:nvPicPr>
          <p:cNvPr id="6" name="Picture 5" descr="Enter a new name and save">
            <a:extLst>
              <a:ext uri="{FF2B5EF4-FFF2-40B4-BE49-F238E27FC236}">
                <a16:creationId xmlns:a16="http://schemas.microsoft.com/office/drawing/2014/main" id="{E2EE541F-D656-F063-BEED-8F259DC12967}"/>
              </a:ext>
            </a:extLst>
          </p:cNvPr>
          <p:cNvPicPr>
            <a:picLocks noChangeAspect="1"/>
          </p:cNvPicPr>
          <p:nvPr/>
        </p:nvPicPr>
        <p:blipFill>
          <a:blip r:embed="rId5"/>
          <a:stretch>
            <a:fillRect/>
          </a:stretch>
        </p:blipFill>
        <p:spPr>
          <a:xfrm>
            <a:off x="8390471" y="2627312"/>
            <a:ext cx="3570887" cy="3085419"/>
          </a:xfrm>
          <a:prstGeom prst="rect">
            <a:avLst/>
          </a:prstGeom>
        </p:spPr>
      </p:pic>
      <p:sp>
        <p:nvSpPr>
          <p:cNvPr id="7" name="TextBox 6">
            <a:extLst>
              <a:ext uri="{FF2B5EF4-FFF2-40B4-BE49-F238E27FC236}">
                <a16:creationId xmlns:a16="http://schemas.microsoft.com/office/drawing/2014/main" id="{A3BF59B3-9AC4-415A-B391-AA08F6A79396}"/>
              </a:ext>
            </a:extLst>
          </p:cNvPr>
          <p:cNvSpPr txBox="1"/>
          <p:nvPr/>
        </p:nvSpPr>
        <p:spPr>
          <a:xfrm>
            <a:off x="2113936" y="5877322"/>
            <a:ext cx="9470571" cy="615553"/>
          </a:xfrm>
          <a:prstGeom prst="rect">
            <a:avLst/>
          </a:prstGeom>
          <a:noFill/>
        </p:spPr>
        <p:txBody>
          <a:bodyPr wrap="square" rtlCol="0">
            <a:spAutoFit/>
          </a:bodyPr>
          <a:lstStyle/>
          <a:p>
            <a:r>
              <a:rPr lang="en-US" sz="3400" dirty="0">
                <a:solidFill>
                  <a:srgbClr val="FF0000"/>
                </a:solidFill>
              </a:rPr>
              <a:t>How to rename yourself in Zoom</a:t>
            </a:r>
          </a:p>
        </p:txBody>
      </p:sp>
    </p:spTree>
    <p:extLst>
      <p:ext uri="{BB962C8B-B14F-4D97-AF65-F5344CB8AC3E}">
        <p14:creationId xmlns:p14="http://schemas.microsoft.com/office/powerpoint/2010/main" val="2018641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8" name="Rectangle 103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103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2" name="Rectangle 104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est Top Online Digital Education Learning resources to improve skills">
            <a:extLst>
              <a:ext uri="{FF2B5EF4-FFF2-40B4-BE49-F238E27FC236}">
                <a16:creationId xmlns:a16="http://schemas.microsoft.com/office/drawing/2014/main" id="{1599EDA9-23DA-50EA-6BD4-CD26B473D0CA}"/>
              </a:ext>
            </a:extLst>
          </p:cNvPr>
          <p:cNvPicPr>
            <a:picLocks noGrp="1" noChangeAspect="1" noChangeArrowheads="1"/>
          </p:cNvPicPr>
          <p:nvPr>
            <p:ph idx="4294967295"/>
          </p:nvPr>
        </p:nvPicPr>
        <p:blipFill rotWithShape="1">
          <a:blip r:embed="rId2">
            <a:extLst>
              <a:ext uri="{28A0092B-C50C-407E-A947-70E740481C1C}">
                <a14:useLocalDpi xmlns:a14="http://schemas.microsoft.com/office/drawing/2010/main" val="0"/>
              </a:ext>
            </a:extLst>
          </a:blip>
          <a:srcRect b="15730"/>
          <a:stretch/>
        </p:blipFill>
        <p:spPr bwMode="auto">
          <a:xfrm>
            <a:off x="812820" y="457200"/>
            <a:ext cx="1056636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749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E5093ECC-8BEB-4546-A80D-0B4887662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he image is a welcome page for the Veterans Foreign Wars Chaplain Portal, featuring a caring and supportive message for veterans.">
            <a:extLst>
              <a:ext uri="{FF2B5EF4-FFF2-40B4-BE49-F238E27FC236}">
                <a16:creationId xmlns:a16="http://schemas.microsoft.com/office/drawing/2014/main" id="{79B57CB0-8750-80CD-6BEE-87876D69C82C}"/>
              </a:ext>
            </a:extLst>
          </p:cNvPr>
          <p:cNvPicPr>
            <a:picLocks noChangeAspect="1"/>
          </p:cNvPicPr>
          <p:nvPr/>
        </p:nvPicPr>
        <p:blipFill>
          <a:blip r:embed="rId2">
            <a:extLst>
              <a:ext uri="{28A0092B-C50C-407E-A947-70E740481C1C}">
                <a14:useLocalDpi xmlns:a14="http://schemas.microsoft.com/office/drawing/2010/main" val="0"/>
              </a:ext>
            </a:extLst>
          </a:blip>
          <a:srcRect b="15502"/>
          <a:stretch>
            <a:fillRect/>
          </a:stretch>
        </p:blipFill>
        <p:spPr>
          <a:xfrm>
            <a:off x="778070" y="855758"/>
            <a:ext cx="9288838" cy="4709300"/>
          </a:xfrm>
          <a:prstGeom prst="rect">
            <a:avLst/>
          </a:prstGeom>
        </p:spPr>
      </p:pic>
      <p:sp>
        <p:nvSpPr>
          <p:cNvPr id="6" name="TextBox 5">
            <a:extLst>
              <a:ext uri="{FF2B5EF4-FFF2-40B4-BE49-F238E27FC236}">
                <a16:creationId xmlns:a16="http://schemas.microsoft.com/office/drawing/2014/main" id="{937F1D44-0CB2-7ADF-547B-A3F89AB3A83D}"/>
              </a:ext>
            </a:extLst>
          </p:cNvPr>
          <p:cNvSpPr txBox="1"/>
          <p:nvPr/>
        </p:nvSpPr>
        <p:spPr>
          <a:xfrm>
            <a:off x="1012722" y="73936"/>
            <a:ext cx="8819535" cy="707886"/>
          </a:xfrm>
          <a:prstGeom prst="rect">
            <a:avLst/>
          </a:prstGeom>
          <a:noFill/>
        </p:spPr>
        <p:txBody>
          <a:bodyPr wrap="square" rtlCol="0">
            <a:spAutoFit/>
          </a:bodyPr>
          <a:lstStyle/>
          <a:p>
            <a:r>
              <a:rPr lang="en-US" sz="4000" dirty="0">
                <a:solidFill>
                  <a:srgbClr val="FFFF00"/>
                </a:solidFill>
              </a:rPr>
              <a:t>https://lotcs.org/vfw_chaplain.html</a:t>
            </a:r>
          </a:p>
        </p:txBody>
      </p:sp>
      <p:sp>
        <p:nvSpPr>
          <p:cNvPr id="7" name="TextBox 6">
            <a:extLst>
              <a:ext uri="{FF2B5EF4-FFF2-40B4-BE49-F238E27FC236}">
                <a16:creationId xmlns:a16="http://schemas.microsoft.com/office/drawing/2014/main" id="{AF95DF22-D93B-6E3E-9EB3-71C09FAB9D6C}"/>
              </a:ext>
            </a:extLst>
          </p:cNvPr>
          <p:cNvSpPr txBox="1"/>
          <p:nvPr/>
        </p:nvSpPr>
        <p:spPr>
          <a:xfrm>
            <a:off x="599768" y="5833140"/>
            <a:ext cx="9979742" cy="707886"/>
          </a:xfrm>
          <a:prstGeom prst="rect">
            <a:avLst/>
          </a:prstGeom>
          <a:noFill/>
        </p:spPr>
        <p:txBody>
          <a:bodyPr wrap="square" rtlCol="0">
            <a:spAutoFit/>
          </a:bodyPr>
          <a:lstStyle/>
          <a:p>
            <a:r>
              <a:rPr lang="en-US" sz="4000" dirty="0">
                <a:solidFill>
                  <a:srgbClr val="FFFF00"/>
                </a:solidFill>
              </a:rPr>
              <a:t>     Or just search for “VFW National chaplain”</a:t>
            </a:r>
          </a:p>
        </p:txBody>
      </p:sp>
    </p:spTree>
    <p:extLst>
      <p:ext uri="{BB962C8B-B14F-4D97-AF65-F5344CB8AC3E}">
        <p14:creationId xmlns:p14="http://schemas.microsoft.com/office/powerpoint/2010/main" val="228095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5093ECC-8BEB-4546-A80D-0B4887662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he image shows a web page with a URL, likely a search result for National Veterans Affairs System chaplain resources.">
            <a:extLst>
              <a:ext uri="{FF2B5EF4-FFF2-40B4-BE49-F238E27FC236}">
                <a16:creationId xmlns:a16="http://schemas.microsoft.com/office/drawing/2014/main" id="{F51525A5-3EB6-6903-986E-FF8C0ACD8703}"/>
              </a:ext>
            </a:extLst>
          </p:cNvPr>
          <p:cNvPicPr>
            <a:picLocks noChangeAspect="1"/>
          </p:cNvPicPr>
          <p:nvPr/>
        </p:nvPicPr>
        <p:blipFill>
          <a:blip r:embed="rId3">
            <a:extLst>
              <a:ext uri="{28A0092B-C50C-407E-A947-70E740481C1C}">
                <a14:useLocalDpi xmlns:a14="http://schemas.microsoft.com/office/drawing/2010/main" val="0"/>
              </a:ext>
            </a:extLst>
          </a:blip>
          <a:srcRect t="18882"/>
          <a:stretch>
            <a:fillRect/>
          </a:stretch>
        </p:blipFill>
        <p:spPr>
          <a:xfrm>
            <a:off x="255669" y="468351"/>
            <a:ext cx="11419658" cy="5789594"/>
          </a:xfrm>
          <a:prstGeom prst="rect">
            <a:avLst/>
          </a:prstGeom>
        </p:spPr>
      </p:pic>
    </p:spTree>
    <p:extLst>
      <p:ext uri="{BB962C8B-B14F-4D97-AF65-F5344CB8AC3E}">
        <p14:creationId xmlns:p14="http://schemas.microsoft.com/office/powerpoint/2010/main" val="980955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5093ECC-8BEB-4546-A80D-0B4887662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he image shows a web page with a list of topics related to the National VFW Chaplain's responsibilities, upcoming events, and training materials, including a scheduled workshop in Columbus, OH.">
            <a:extLst>
              <a:ext uri="{FF2B5EF4-FFF2-40B4-BE49-F238E27FC236}">
                <a16:creationId xmlns:a16="http://schemas.microsoft.com/office/drawing/2014/main" id="{962519C3-6BE1-1A31-AFFC-BDD5A2D153B4}"/>
              </a:ext>
            </a:extLst>
          </p:cNvPr>
          <p:cNvPicPr>
            <a:picLocks noChangeAspect="1"/>
          </p:cNvPicPr>
          <p:nvPr/>
        </p:nvPicPr>
        <p:blipFill>
          <a:blip r:embed="rId3">
            <a:extLst>
              <a:ext uri="{28A0092B-C50C-407E-A947-70E740481C1C}">
                <a14:useLocalDpi xmlns:a14="http://schemas.microsoft.com/office/drawing/2010/main" val="0"/>
              </a:ext>
            </a:extLst>
          </a:blip>
          <a:srcRect t="14441" b="4441"/>
          <a:stretch>
            <a:fillRect/>
          </a:stretch>
        </p:blipFill>
        <p:spPr>
          <a:xfrm>
            <a:off x="684575" y="685800"/>
            <a:ext cx="10821625" cy="5486400"/>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D960806A-72BD-C1AA-91DD-4A0334086664}"/>
                  </a:ext>
                </a:extLst>
              </p14:cNvPr>
              <p14:cNvContentPartPr/>
              <p14:nvPr/>
            </p14:nvContentPartPr>
            <p14:xfrm>
              <a:off x="3303089" y="933348"/>
              <a:ext cx="866880" cy="523080"/>
            </p14:xfrm>
          </p:contentPart>
        </mc:Choice>
        <mc:Fallback xmlns="">
          <p:pic>
            <p:nvPicPr>
              <p:cNvPr id="4" name="Ink 3">
                <a:extLst>
                  <a:ext uri="{FF2B5EF4-FFF2-40B4-BE49-F238E27FC236}">
                    <a16:creationId xmlns:a16="http://schemas.microsoft.com/office/drawing/2014/main" id="{D960806A-72BD-C1AA-91DD-4A0334086664}"/>
                  </a:ext>
                </a:extLst>
              </p:cNvPr>
              <p:cNvPicPr/>
              <p:nvPr/>
            </p:nvPicPr>
            <p:blipFill>
              <a:blip r:embed="rId5"/>
              <a:stretch>
                <a:fillRect/>
              </a:stretch>
            </p:blipFill>
            <p:spPr>
              <a:xfrm>
                <a:off x="3296969" y="927228"/>
                <a:ext cx="879120" cy="535320"/>
              </a:xfrm>
              <a:prstGeom prst="rect">
                <a:avLst/>
              </a:prstGeom>
            </p:spPr>
          </p:pic>
        </mc:Fallback>
      </mc:AlternateContent>
    </p:spTree>
    <p:extLst>
      <p:ext uri="{BB962C8B-B14F-4D97-AF65-F5344CB8AC3E}">
        <p14:creationId xmlns:p14="http://schemas.microsoft.com/office/powerpoint/2010/main" val="3395018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5093ECC-8BEB-4546-A80D-0B4887662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he image shows a webpage displaying a list of resources and events related to the Veterans of Foreign Wars (VFW), including chaplain's resources, ceremonies, and a digital podium edition.&#10;&#10;AI-generated content may be incorrect.">
            <a:extLst>
              <a:ext uri="{FF2B5EF4-FFF2-40B4-BE49-F238E27FC236}">
                <a16:creationId xmlns:a16="http://schemas.microsoft.com/office/drawing/2014/main" id="{355B0DB9-8DDD-C909-C95D-A67FFD759FDA}"/>
              </a:ext>
            </a:extLst>
          </p:cNvPr>
          <p:cNvPicPr>
            <a:picLocks noChangeAspect="1"/>
          </p:cNvPicPr>
          <p:nvPr/>
        </p:nvPicPr>
        <p:blipFill>
          <a:blip r:embed="rId2">
            <a:extLst>
              <a:ext uri="{28A0092B-C50C-407E-A947-70E740481C1C}">
                <a14:useLocalDpi xmlns:a14="http://schemas.microsoft.com/office/drawing/2010/main" val="0"/>
              </a:ext>
            </a:extLst>
          </a:blip>
          <a:srcRect t="14441" b="4441"/>
          <a:stretch>
            <a:fillRect/>
          </a:stretch>
        </p:blipFill>
        <p:spPr>
          <a:xfrm>
            <a:off x="684575" y="685800"/>
            <a:ext cx="10821625" cy="5486400"/>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F73495D6-D0DF-D9E0-5C04-359839AD4FD1}"/>
                  </a:ext>
                </a:extLst>
              </p14:cNvPr>
              <p14:cNvContentPartPr/>
              <p14:nvPr/>
            </p14:nvContentPartPr>
            <p14:xfrm>
              <a:off x="5966729" y="576588"/>
              <a:ext cx="1190160" cy="742320"/>
            </p14:xfrm>
          </p:contentPart>
        </mc:Choice>
        <mc:Fallback xmlns="">
          <p:pic>
            <p:nvPicPr>
              <p:cNvPr id="4" name="Ink 3">
                <a:extLst>
                  <a:ext uri="{FF2B5EF4-FFF2-40B4-BE49-F238E27FC236}">
                    <a16:creationId xmlns:a16="http://schemas.microsoft.com/office/drawing/2014/main" id="{F73495D6-D0DF-D9E0-5C04-359839AD4FD1}"/>
                  </a:ext>
                </a:extLst>
              </p:cNvPr>
              <p:cNvPicPr/>
              <p:nvPr/>
            </p:nvPicPr>
            <p:blipFill>
              <a:blip r:embed="rId4"/>
              <a:stretch>
                <a:fillRect/>
              </a:stretch>
            </p:blipFill>
            <p:spPr>
              <a:xfrm>
                <a:off x="5960609" y="570468"/>
                <a:ext cx="1202400" cy="754560"/>
              </a:xfrm>
              <a:prstGeom prst="rect">
                <a:avLst/>
              </a:prstGeom>
            </p:spPr>
          </p:pic>
        </mc:Fallback>
      </mc:AlternateContent>
      <p:grpSp>
        <p:nvGrpSpPr>
          <p:cNvPr id="7" name="Group 6">
            <a:extLst>
              <a:ext uri="{FF2B5EF4-FFF2-40B4-BE49-F238E27FC236}">
                <a16:creationId xmlns:a16="http://schemas.microsoft.com/office/drawing/2014/main" id="{3E180B30-477A-8145-3701-93BB4CFA812E}"/>
              </a:ext>
            </a:extLst>
          </p:cNvPr>
          <p:cNvGrpSpPr/>
          <p:nvPr/>
        </p:nvGrpSpPr>
        <p:grpSpPr>
          <a:xfrm>
            <a:off x="1284929" y="1632108"/>
            <a:ext cx="258840" cy="231120"/>
            <a:chOff x="1284929" y="1632108"/>
            <a:chExt cx="258840" cy="231120"/>
          </a:xfrm>
        </p:grpSpPr>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4FAE903B-9983-EDEE-D9D9-0AEA7BF2E342}"/>
                    </a:ext>
                  </a:extLst>
                </p14:cNvPr>
                <p14:cNvContentPartPr/>
                <p14:nvPr/>
              </p14:nvContentPartPr>
              <p14:xfrm>
                <a:off x="1327409" y="1632108"/>
                <a:ext cx="181440" cy="231120"/>
              </p14:xfrm>
            </p:contentPart>
          </mc:Choice>
          <mc:Fallback xmlns="">
            <p:pic>
              <p:nvPicPr>
                <p:cNvPr id="5" name="Ink 4">
                  <a:extLst>
                    <a:ext uri="{FF2B5EF4-FFF2-40B4-BE49-F238E27FC236}">
                      <a16:creationId xmlns:a16="http://schemas.microsoft.com/office/drawing/2014/main" id="{4FAE903B-9983-EDEE-D9D9-0AEA7BF2E342}"/>
                    </a:ext>
                  </a:extLst>
                </p:cNvPr>
                <p:cNvPicPr/>
                <p:nvPr/>
              </p:nvPicPr>
              <p:blipFill>
                <a:blip r:embed="rId6"/>
                <a:stretch>
                  <a:fillRect/>
                </a:stretch>
              </p:blipFill>
              <p:spPr>
                <a:xfrm>
                  <a:off x="1321289" y="1625988"/>
                  <a:ext cx="19368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A56FD2C4-26AA-F7CB-1256-CD151B96B873}"/>
                    </a:ext>
                  </a:extLst>
                </p14:cNvPr>
                <p14:cNvContentPartPr/>
                <p14:nvPr/>
              </p14:nvContentPartPr>
              <p14:xfrm>
                <a:off x="1284929" y="1641828"/>
                <a:ext cx="258840" cy="183600"/>
              </p14:xfrm>
            </p:contentPart>
          </mc:Choice>
          <mc:Fallback xmlns="">
            <p:pic>
              <p:nvPicPr>
                <p:cNvPr id="6" name="Ink 5">
                  <a:extLst>
                    <a:ext uri="{FF2B5EF4-FFF2-40B4-BE49-F238E27FC236}">
                      <a16:creationId xmlns:a16="http://schemas.microsoft.com/office/drawing/2014/main" id="{A56FD2C4-26AA-F7CB-1256-CD151B96B873}"/>
                    </a:ext>
                  </a:extLst>
                </p:cNvPr>
                <p:cNvPicPr/>
                <p:nvPr/>
              </p:nvPicPr>
              <p:blipFill>
                <a:blip r:embed="rId8"/>
                <a:stretch>
                  <a:fillRect/>
                </a:stretch>
              </p:blipFill>
              <p:spPr>
                <a:xfrm>
                  <a:off x="1278809" y="1635708"/>
                  <a:ext cx="271080" cy="195840"/>
                </a:xfrm>
                <a:prstGeom prst="rect">
                  <a:avLst/>
                </a:prstGeom>
              </p:spPr>
            </p:pic>
          </mc:Fallback>
        </mc:AlternateContent>
      </p:grpSp>
    </p:spTree>
    <p:extLst>
      <p:ext uri="{BB962C8B-B14F-4D97-AF65-F5344CB8AC3E}">
        <p14:creationId xmlns:p14="http://schemas.microsoft.com/office/powerpoint/2010/main" val="664603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book&#10;&#10;Description automatically generated">
            <a:extLst>
              <a:ext uri="{FF2B5EF4-FFF2-40B4-BE49-F238E27FC236}">
                <a16:creationId xmlns:a16="http://schemas.microsoft.com/office/drawing/2014/main" id="{A4E7DBEA-69FB-901F-63DB-A010460048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93" y="783771"/>
            <a:ext cx="4904202" cy="5600700"/>
          </a:xfrm>
          <a:prstGeom prst="rect">
            <a:avLst/>
          </a:prstGeom>
        </p:spPr>
      </p:pic>
      <p:pic>
        <p:nvPicPr>
          <p:cNvPr id="5" name="Picture 4" descr="A list of text on a white background&#10;&#10;Description automatically generated">
            <a:extLst>
              <a:ext uri="{FF2B5EF4-FFF2-40B4-BE49-F238E27FC236}">
                <a16:creationId xmlns:a16="http://schemas.microsoft.com/office/drawing/2014/main" id="{81B67CFF-FF7B-59C5-4BD0-ED27015031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27" y="921993"/>
            <a:ext cx="8077201" cy="5384127"/>
          </a:xfrm>
          <a:prstGeom prst="rect">
            <a:avLst/>
          </a:prstGeom>
        </p:spPr>
      </p:pic>
    </p:spTree>
    <p:extLst>
      <p:ext uri="{BB962C8B-B14F-4D97-AF65-F5344CB8AC3E}">
        <p14:creationId xmlns:p14="http://schemas.microsoft.com/office/powerpoint/2010/main" val="1251698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6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969F4F-2AEF-37E3-AF4B-D21976EFC1ED}"/>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200" b="1" dirty="0">
                <a:solidFill>
                  <a:srgbClr val="FFFFFF"/>
                </a:solidFill>
              </a:rPr>
              <a:t>Chaplain Learning opportunities</a:t>
            </a:r>
            <a:br>
              <a:rPr lang="en-US" sz="3200" b="1" dirty="0">
                <a:solidFill>
                  <a:srgbClr val="FFFFFF"/>
                </a:solidFill>
              </a:rPr>
            </a:br>
            <a:br>
              <a:rPr lang="en-US" sz="3200" b="1" dirty="0">
                <a:solidFill>
                  <a:srgbClr val="FFFFFF"/>
                </a:solidFill>
              </a:rPr>
            </a:br>
            <a:br>
              <a:rPr lang="en-US" sz="3200" b="1" dirty="0">
                <a:solidFill>
                  <a:srgbClr val="FFFFFF"/>
                </a:solidFill>
              </a:rPr>
            </a:br>
            <a:endParaRPr lang="en-US" sz="3200" b="1" dirty="0">
              <a:solidFill>
                <a:srgbClr val="FFFFFF"/>
              </a:solidFill>
            </a:endParaRPr>
          </a:p>
        </p:txBody>
      </p:sp>
      <p:sp>
        <p:nvSpPr>
          <p:cNvPr id="1033"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raining Opportunities – CETH KSU">
            <a:extLst>
              <a:ext uri="{FF2B5EF4-FFF2-40B4-BE49-F238E27FC236}">
                <a16:creationId xmlns:a16="http://schemas.microsoft.com/office/drawing/2014/main" id="{BA22F554-B536-D080-8B1A-B96E934C186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360"/>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5" name="Picture 4" descr="A gold and blue badge&#10;&#10;Description automatically generated">
            <a:extLst>
              <a:ext uri="{FF2B5EF4-FFF2-40B4-BE49-F238E27FC236}">
                <a16:creationId xmlns:a16="http://schemas.microsoft.com/office/drawing/2014/main" id="{C580067B-E7FE-09C1-B0E4-AAF769C72B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9868" y="3429000"/>
            <a:ext cx="2857500" cy="2857500"/>
          </a:xfrm>
          <a:prstGeom prst="rect">
            <a:avLst/>
          </a:prstGeom>
        </p:spPr>
      </p:pic>
    </p:spTree>
    <p:extLst>
      <p:ext uri="{BB962C8B-B14F-4D97-AF65-F5344CB8AC3E}">
        <p14:creationId xmlns:p14="http://schemas.microsoft.com/office/powerpoint/2010/main" val="592626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C5F91604-BDF1-DB6D-4CC6-56308DAFA868}"/>
              </a:ext>
            </a:extLst>
          </p:cNvPr>
          <p:cNvSpPr txBox="1"/>
          <p:nvPr/>
        </p:nvSpPr>
        <p:spPr>
          <a:xfrm>
            <a:off x="5334000" y="1556657"/>
            <a:ext cx="6672943" cy="5127172"/>
          </a:xfrm>
          <a:prstGeom prst="rect">
            <a:avLst/>
          </a:prstGeom>
          <a:noFill/>
        </p:spPr>
        <p:txBody>
          <a:bodyPr vert="horz" lIns="91440" tIns="45720" rIns="91440" bIns="45720" rtlCol="0" anchor="b">
            <a:noAutofit/>
          </a:bodyPr>
          <a:lstStyle/>
          <a:p>
            <a:pPr>
              <a:lnSpc>
                <a:spcPct val="90000"/>
              </a:lnSpc>
              <a:spcBef>
                <a:spcPct val="0"/>
              </a:spcBef>
              <a:spcAft>
                <a:spcPts val="600"/>
              </a:spcAft>
            </a:pPr>
            <a:r>
              <a:rPr lang="en-US" sz="4800" b="1" dirty="0">
                <a:solidFill>
                  <a:srgbClr val="C00000"/>
                </a:solidFill>
                <a:latin typeface="+mj-lt"/>
                <a:ea typeface="+mj-ea"/>
                <a:cs typeface="+mj-cs"/>
              </a:rPr>
              <a:t>National Chaplains </a:t>
            </a:r>
          </a:p>
          <a:p>
            <a:pPr>
              <a:lnSpc>
                <a:spcPct val="90000"/>
              </a:lnSpc>
              <a:spcBef>
                <a:spcPct val="0"/>
              </a:spcBef>
              <a:spcAft>
                <a:spcPts val="600"/>
              </a:spcAft>
            </a:pPr>
            <a:r>
              <a:rPr lang="en-US" sz="4800" b="1" dirty="0">
                <a:solidFill>
                  <a:srgbClr val="C00000"/>
                </a:solidFill>
                <a:latin typeface="+mj-lt"/>
                <a:ea typeface="+mj-ea"/>
                <a:cs typeface="+mj-cs"/>
              </a:rPr>
              <a:t>Training meetings</a:t>
            </a:r>
          </a:p>
          <a:p>
            <a:pPr>
              <a:lnSpc>
                <a:spcPct val="90000"/>
              </a:lnSpc>
              <a:spcBef>
                <a:spcPct val="0"/>
              </a:spcBef>
              <a:spcAft>
                <a:spcPts val="600"/>
              </a:spcAft>
            </a:pPr>
            <a:r>
              <a:rPr lang="en-US" sz="4000" b="1" dirty="0">
                <a:latin typeface="+mj-lt"/>
                <a:ea typeface="+mj-ea"/>
                <a:cs typeface="+mj-cs"/>
              </a:rPr>
              <a:t>3</a:t>
            </a:r>
            <a:r>
              <a:rPr lang="en-US" sz="4000" b="1" baseline="30000" dirty="0">
                <a:latin typeface="+mj-lt"/>
                <a:ea typeface="+mj-ea"/>
                <a:cs typeface="+mj-cs"/>
              </a:rPr>
              <a:t>rd</a:t>
            </a:r>
            <a:r>
              <a:rPr lang="en-US" sz="4000" b="1" dirty="0">
                <a:latin typeface="+mj-lt"/>
                <a:ea typeface="+mj-ea"/>
                <a:cs typeface="+mj-cs"/>
              </a:rPr>
              <a:t> Thursday of most months</a:t>
            </a:r>
          </a:p>
          <a:p>
            <a:pPr>
              <a:lnSpc>
                <a:spcPct val="90000"/>
              </a:lnSpc>
              <a:spcBef>
                <a:spcPct val="0"/>
              </a:spcBef>
              <a:spcAft>
                <a:spcPts val="600"/>
              </a:spcAft>
            </a:pPr>
            <a:endParaRPr lang="en-US" sz="4000" b="1" dirty="0">
              <a:latin typeface="+mj-lt"/>
              <a:ea typeface="+mj-ea"/>
              <a:cs typeface="+mj-cs"/>
            </a:endParaRPr>
          </a:p>
          <a:p>
            <a:pPr>
              <a:lnSpc>
                <a:spcPct val="90000"/>
              </a:lnSpc>
              <a:spcBef>
                <a:spcPct val="0"/>
              </a:spcBef>
              <a:spcAft>
                <a:spcPts val="600"/>
              </a:spcAft>
            </a:pPr>
            <a:r>
              <a:rPr lang="en-US" sz="4000" b="1" i="0" dirty="0">
                <a:effectLst/>
                <a:latin typeface="+mj-lt"/>
                <a:ea typeface="+mj-ea"/>
                <a:cs typeface="+mj-cs"/>
              </a:rPr>
              <a:t> 7:30 p.m. </a:t>
            </a:r>
            <a:r>
              <a:rPr lang="en-US" sz="4000" b="1" i="0" u="sng" dirty="0">
                <a:effectLst/>
                <a:latin typeface="+mj-lt"/>
                <a:ea typeface="+mj-ea"/>
                <a:cs typeface="+mj-cs"/>
              </a:rPr>
              <a:t>CST</a:t>
            </a:r>
            <a:r>
              <a:rPr lang="en-US" sz="4000" b="1" i="0" dirty="0">
                <a:effectLst/>
                <a:latin typeface="+mj-lt"/>
                <a:ea typeface="+mj-ea"/>
                <a:cs typeface="+mj-cs"/>
              </a:rPr>
              <a:t> monthly ZOOM training</a:t>
            </a:r>
          </a:p>
          <a:p>
            <a:pPr>
              <a:lnSpc>
                <a:spcPct val="90000"/>
              </a:lnSpc>
              <a:spcBef>
                <a:spcPct val="0"/>
              </a:spcBef>
              <a:spcAft>
                <a:spcPts val="600"/>
              </a:spcAft>
            </a:pPr>
            <a:endParaRPr lang="en-US" sz="4000" b="1" dirty="0">
              <a:latin typeface="+mj-lt"/>
              <a:ea typeface="+mj-ea"/>
              <a:cs typeface="+mj-cs"/>
            </a:endParaRPr>
          </a:p>
          <a:p>
            <a:pPr>
              <a:lnSpc>
                <a:spcPct val="90000"/>
              </a:lnSpc>
              <a:spcBef>
                <a:spcPct val="0"/>
              </a:spcBef>
              <a:spcAft>
                <a:spcPts val="600"/>
              </a:spcAft>
            </a:pPr>
            <a:r>
              <a:rPr lang="en-US" sz="4000" b="1" i="0" dirty="0">
                <a:effectLst/>
                <a:latin typeface="+mj-lt"/>
                <a:ea typeface="+mj-ea"/>
                <a:cs typeface="+mj-cs"/>
              </a:rPr>
              <a:t>Contact to be on notification list</a:t>
            </a:r>
          </a:p>
          <a:p>
            <a:pPr>
              <a:lnSpc>
                <a:spcPct val="90000"/>
              </a:lnSpc>
              <a:spcBef>
                <a:spcPct val="0"/>
              </a:spcBef>
              <a:spcAft>
                <a:spcPts val="600"/>
              </a:spcAft>
            </a:pPr>
            <a:r>
              <a:rPr lang="en-US" sz="4400" b="0" i="0" dirty="0">
                <a:solidFill>
                  <a:srgbClr val="26282A"/>
                </a:solidFill>
                <a:effectLst/>
                <a:latin typeface="Helvetica Neue"/>
              </a:rPr>
              <a:t>peterhook@verizon.net</a:t>
            </a:r>
            <a:endParaRPr lang="en-US" sz="4400" b="1" i="0" dirty="0">
              <a:effectLst/>
              <a:latin typeface="+mj-lt"/>
              <a:ea typeface="+mj-ea"/>
              <a:cs typeface="+mj-cs"/>
            </a:endParaRPr>
          </a:p>
          <a:p>
            <a:pPr>
              <a:lnSpc>
                <a:spcPct val="90000"/>
              </a:lnSpc>
              <a:spcBef>
                <a:spcPct val="0"/>
              </a:spcBef>
              <a:spcAft>
                <a:spcPts val="600"/>
              </a:spcAft>
            </a:pPr>
            <a:endParaRPr lang="en-US" sz="4000" b="1" dirty="0">
              <a:latin typeface="+mj-lt"/>
              <a:ea typeface="+mj-ea"/>
              <a:cs typeface="+mj-cs"/>
            </a:endParaRPr>
          </a:p>
        </p:txBody>
      </p:sp>
      <p:pic>
        <p:nvPicPr>
          <p:cNvPr id="4" name="Picture 3" descr="A cartoon of a person pointing at a white board&#10;&#10;Description automatically generated">
            <a:extLst>
              <a:ext uri="{FF2B5EF4-FFF2-40B4-BE49-F238E27FC236}">
                <a16:creationId xmlns:a16="http://schemas.microsoft.com/office/drawing/2014/main" id="{5A9C7A56-404F-123F-B6CF-B04EF5DD3BA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b="2823"/>
          <a:stretch/>
        </p:blipFill>
        <p:spPr>
          <a:xfrm>
            <a:off x="20" y="10"/>
            <a:ext cx="4992985" cy="6857990"/>
          </a:xfrm>
          <a:prstGeom prst="rect">
            <a:avLst/>
          </a:prstGeom>
        </p:spPr>
      </p:pic>
      <p:sp>
        <p:nvSpPr>
          <p:cNvPr id="5" name="TextBox 4">
            <a:extLst>
              <a:ext uri="{FF2B5EF4-FFF2-40B4-BE49-F238E27FC236}">
                <a16:creationId xmlns:a16="http://schemas.microsoft.com/office/drawing/2014/main" id="{5D0F4966-C9AF-97A4-0E99-03CFD0C62BA3}"/>
              </a:ext>
            </a:extLst>
          </p:cNvPr>
          <p:cNvSpPr txBox="1"/>
          <p:nvPr/>
        </p:nvSpPr>
        <p:spPr>
          <a:xfrm>
            <a:off x="315686" y="259794"/>
            <a:ext cx="2823209" cy="615553"/>
          </a:xfrm>
          <a:prstGeom prst="rect">
            <a:avLst/>
          </a:prstGeom>
          <a:noFill/>
        </p:spPr>
        <p:txBody>
          <a:bodyPr wrap="none" rtlCol="0">
            <a:spAutoFit/>
          </a:bodyPr>
          <a:lstStyle/>
          <a:p>
            <a:r>
              <a:rPr lang="en-US" sz="3400" dirty="0"/>
              <a:t>VFW Chaplains</a:t>
            </a:r>
          </a:p>
        </p:txBody>
      </p:sp>
      <p:pic>
        <p:nvPicPr>
          <p:cNvPr id="6" name="Picture 5">
            <a:extLst>
              <a:ext uri="{FF2B5EF4-FFF2-40B4-BE49-F238E27FC236}">
                <a16:creationId xmlns:a16="http://schemas.microsoft.com/office/drawing/2014/main" id="{8B232025-17AD-4A33-21D3-DBE073722CB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19172" y="1415143"/>
            <a:ext cx="1416955" cy="1426029"/>
          </a:xfrm>
          <a:prstGeom prst="rect">
            <a:avLst/>
          </a:prstGeom>
        </p:spPr>
      </p:pic>
    </p:spTree>
    <p:extLst>
      <p:ext uri="{BB962C8B-B14F-4D97-AF65-F5344CB8AC3E}">
        <p14:creationId xmlns:p14="http://schemas.microsoft.com/office/powerpoint/2010/main" val="9769543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91D035A-85A7-25A9-3FEF-5FBA502D54A0}"/>
              </a:ext>
            </a:extLst>
          </p:cNvPr>
          <p:cNvSpPr txBox="1"/>
          <p:nvPr/>
        </p:nvSpPr>
        <p:spPr>
          <a:xfrm>
            <a:off x="499871" y="1929384"/>
            <a:ext cx="11332899" cy="4251960"/>
          </a:xfrm>
          <a:prstGeom prst="rect">
            <a:avLst/>
          </a:prstGeom>
        </p:spPr>
        <p:txBody>
          <a:bodyPr vert="horz" lIns="91440" tIns="45720" rIns="91440" bIns="45720" rtlCol="0">
            <a:normAutofit fontScale="47500" lnSpcReduction="20000"/>
          </a:bodyPr>
          <a:lstStyle/>
          <a:p>
            <a:pPr marL="0" marR="0" indent="-228600">
              <a:lnSpc>
                <a:spcPct val="90000"/>
              </a:lnSpc>
              <a:spcBef>
                <a:spcPts val="0"/>
              </a:spcBef>
              <a:spcAft>
                <a:spcPts val="800"/>
              </a:spcAft>
              <a:buFont typeface="Arial" panose="020B0604020202020204" pitchFamily="34" charset="0"/>
              <a:buChar char="•"/>
            </a:pPr>
            <a:r>
              <a:rPr lang="en-US" sz="8000" b="1" u="none" strike="noStrike" dirty="0">
                <a:effectLst/>
              </a:rPr>
              <a:t> </a:t>
            </a:r>
            <a:r>
              <a:rPr lang="en-US" sz="8000" dirty="0">
                <a:effectLst/>
              </a:rPr>
              <a:t>Introduction to VFW Chaplaincy </a:t>
            </a:r>
          </a:p>
          <a:p>
            <a:pPr marL="0" marR="0" indent="-228600">
              <a:lnSpc>
                <a:spcPct val="90000"/>
              </a:lnSpc>
              <a:spcBef>
                <a:spcPts val="0"/>
              </a:spcBef>
              <a:spcAft>
                <a:spcPts val="800"/>
              </a:spcAft>
              <a:buFont typeface="Arial" panose="020B0604020202020204" pitchFamily="34" charset="0"/>
              <a:buChar char="•"/>
            </a:pPr>
            <a:r>
              <a:rPr lang="en-US" sz="8000" dirty="0">
                <a:effectLst/>
              </a:rPr>
              <a:t> Praying in the VFW Environment</a:t>
            </a:r>
          </a:p>
          <a:p>
            <a:pPr marL="342900" marR="0" lvl="0" indent="-228600">
              <a:lnSpc>
                <a:spcPct val="90000"/>
              </a:lnSpc>
              <a:spcBef>
                <a:spcPts val="0"/>
              </a:spcBef>
              <a:spcAft>
                <a:spcPts val="800"/>
              </a:spcAft>
              <a:buFont typeface="Arial" panose="020B0604020202020204" pitchFamily="34" charset="0"/>
              <a:buChar char="•"/>
            </a:pPr>
            <a:r>
              <a:rPr lang="en-US" sz="8000" dirty="0">
                <a:effectLst/>
              </a:rPr>
              <a:t>Lessons learned as a </a:t>
            </a:r>
            <a:r>
              <a:rPr lang="en-US" sz="8000" dirty="0"/>
              <a:t>C</a:t>
            </a:r>
            <a:r>
              <a:rPr lang="en-US" sz="8000" dirty="0">
                <a:effectLst/>
              </a:rPr>
              <a:t>haplain, </a:t>
            </a:r>
          </a:p>
          <a:p>
            <a:pPr marL="342900" marR="0" lvl="0" indent="-228600">
              <a:lnSpc>
                <a:spcPct val="90000"/>
              </a:lnSpc>
              <a:spcBef>
                <a:spcPts val="0"/>
              </a:spcBef>
              <a:spcAft>
                <a:spcPts val="800"/>
              </a:spcAft>
              <a:buFont typeface="Arial" panose="020B0604020202020204" pitchFamily="34" charset="0"/>
              <a:buChar char="•"/>
            </a:pPr>
            <a:r>
              <a:rPr lang="en-US" sz="8000" dirty="0">
                <a:effectLst/>
              </a:rPr>
              <a:t>lessons learned. </a:t>
            </a:r>
          </a:p>
          <a:p>
            <a:pPr marL="0" marR="0" indent="-228600">
              <a:lnSpc>
                <a:spcPct val="90000"/>
              </a:lnSpc>
              <a:spcBef>
                <a:spcPts val="0"/>
              </a:spcBef>
              <a:spcAft>
                <a:spcPts val="800"/>
              </a:spcAft>
              <a:buFont typeface="Arial" panose="020B0604020202020204" pitchFamily="34" charset="0"/>
              <a:buChar char="•"/>
            </a:pPr>
            <a:r>
              <a:rPr lang="en-US" sz="8000">
                <a:effectLst/>
              </a:rPr>
              <a:t>Dealing </a:t>
            </a:r>
            <a:r>
              <a:rPr lang="en-US" sz="8000" dirty="0">
                <a:effectLst/>
              </a:rPr>
              <a:t>with Grief</a:t>
            </a:r>
          </a:p>
          <a:p>
            <a:pPr marL="0" marR="0" indent="-228600">
              <a:lnSpc>
                <a:spcPct val="90000"/>
              </a:lnSpc>
              <a:spcBef>
                <a:spcPts val="0"/>
              </a:spcBef>
              <a:spcAft>
                <a:spcPts val="800"/>
              </a:spcAft>
              <a:buFont typeface="Arial" panose="020B0604020202020204" pitchFamily="34" charset="0"/>
              <a:buChar char="•"/>
            </a:pPr>
            <a:r>
              <a:rPr lang="en-US" sz="8000" dirty="0">
                <a:effectLst/>
              </a:rPr>
              <a:t>Suicide Awareness</a:t>
            </a:r>
          </a:p>
          <a:p>
            <a:pPr marL="0" marR="0" indent="-228600">
              <a:lnSpc>
                <a:spcPct val="90000"/>
              </a:lnSpc>
              <a:spcBef>
                <a:spcPts val="0"/>
              </a:spcBef>
              <a:spcAft>
                <a:spcPts val="800"/>
              </a:spcAft>
              <a:buFont typeface="Arial" panose="020B0604020202020204" pitchFamily="34" charset="0"/>
              <a:buChar char="•"/>
            </a:pPr>
            <a:r>
              <a:rPr lang="en-US" sz="8000" dirty="0">
                <a:effectLst/>
              </a:rPr>
              <a:t> PTSD</a:t>
            </a:r>
          </a:p>
          <a:p>
            <a:pPr indent="-228600">
              <a:lnSpc>
                <a:spcPct val="90000"/>
              </a:lnSpc>
              <a:spcAft>
                <a:spcPts val="800"/>
              </a:spcAft>
              <a:buFont typeface="Arial" panose="020B0604020202020204" pitchFamily="34" charset="0"/>
              <a:buChar char="•"/>
            </a:pPr>
            <a:r>
              <a:rPr lang="en-US" sz="8000" dirty="0"/>
              <a:t>Ethics</a:t>
            </a:r>
          </a:p>
          <a:p>
            <a:pPr marL="0" marR="0" indent="-228600">
              <a:lnSpc>
                <a:spcPct val="90000"/>
              </a:lnSpc>
              <a:spcBef>
                <a:spcPts val="0"/>
              </a:spcBef>
              <a:spcAft>
                <a:spcPts val="800"/>
              </a:spcAft>
              <a:buFont typeface="Arial" panose="020B0604020202020204" pitchFamily="34" charset="0"/>
              <a:buChar char="•"/>
            </a:pPr>
            <a:endParaRPr lang="en-US" sz="6500" dirty="0">
              <a:effectLst/>
            </a:endParaRPr>
          </a:p>
          <a:p>
            <a:pPr indent="-228600">
              <a:lnSpc>
                <a:spcPct val="90000"/>
              </a:lnSpc>
              <a:buFont typeface="Arial" panose="020B0604020202020204" pitchFamily="34" charset="0"/>
              <a:buChar char="•"/>
            </a:pPr>
            <a:endParaRPr lang="en-US" sz="2000" dirty="0"/>
          </a:p>
        </p:txBody>
      </p:sp>
      <p:sp>
        <p:nvSpPr>
          <p:cNvPr id="3" name="TextBox 2">
            <a:extLst>
              <a:ext uri="{FF2B5EF4-FFF2-40B4-BE49-F238E27FC236}">
                <a16:creationId xmlns:a16="http://schemas.microsoft.com/office/drawing/2014/main" id="{ABAA6888-D6E3-4779-52CE-CAFE5EA30914}"/>
              </a:ext>
            </a:extLst>
          </p:cNvPr>
          <p:cNvSpPr txBox="1"/>
          <p:nvPr/>
        </p:nvSpPr>
        <p:spPr>
          <a:xfrm>
            <a:off x="1847060" y="230823"/>
            <a:ext cx="9350828" cy="769441"/>
          </a:xfrm>
          <a:prstGeom prst="rect">
            <a:avLst/>
          </a:prstGeom>
          <a:noFill/>
        </p:spPr>
        <p:txBody>
          <a:bodyPr wrap="square" rtlCol="0">
            <a:spAutoFit/>
          </a:bodyPr>
          <a:lstStyle/>
          <a:p>
            <a:r>
              <a:rPr lang="en-US" sz="4400" b="1" i="1" dirty="0">
                <a:solidFill>
                  <a:srgbClr val="FF0000"/>
                </a:solidFill>
                <a:effectLst/>
              </a:rPr>
              <a:t>Previous training classes</a:t>
            </a:r>
          </a:p>
        </p:txBody>
      </p:sp>
    </p:spTree>
    <p:extLst>
      <p:ext uri="{BB962C8B-B14F-4D97-AF65-F5344CB8AC3E}">
        <p14:creationId xmlns:p14="http://schemas.microsoft.com/office/powerpoint/2010/main" val="1798210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1E65C38-2330-9CE4-8934-118CE4AF4B60}"/>
              </a:ext>
            </a:extLst>
          </p:cNvPr>
          <p:cNvSpPr txBox="1"/>
          <p:nvPr/>
        </p:nvSpPr>
        <p:spPr>
          <a:xfrm>
            <a:off x="272143" y="1878541"/>
            <a:ext cx="11669485" cy="4497170"/>
          </a:xfrm>
          <a:prstGeom prst="rect">
            <a:avLst/>
          </a:prstGeom>
        </p:spPr>
        <p:txBody>
          <a:bodyPr vert="horz" lIns="91440" tIns="45720" rIns="91440" bIns="45720" rtlCol="0">
            <a:noAutofit/>
          </a:bodyPr>
          <a:lstStyle/>
          <a:p>
            <a:pPr marL="0" marR="0" indent="-228600">
              <a:lnSpc>
                <a:spcPct val="90000"/>
              </a:lnSpc>
              <a:spcBef>
                <a:spcPts val="0"/>
              </a:spcBef>
              <a:spcAft>
                <a:spcPts val="800"/>
              </a:spcAft>
              <a:buFont typeface="Arial" panose="020B0604020202020204" pitchFamily="34" charset="0"/>
              <a:buChar char="•"/>
            </a:pPr>
            <a:r>
              <a:rPr lang="en-US" sz="3800" dirty="0">
                <a:effectLst/>
              </a:rPr>
              <a:t>VFW Rituals, </a:t>
            </a:r>
          </a:p>
          <a:p>
            <a:pPr marL="0" marR="0" indent="-228600">
              <a:lnSpc>
                <a:spcPct val="90000"/>
              </a:lnSpc>
              <a:spcBef>
                <a:spcPts val="0"/>
              </a:spcBef>
              <a:spcAft>
                <a:spcPts val="800"/>
              </a:spcAft>
              <a:buFont typeface="Arial" panose="020B0604020202020204" pitchFamily="34" charset="0"/>
              <a:buChar char="•"/>
            </a:pPr>
            <a:r>
              <a:rPr lang="en-US" sz="3800" dirty="0">
                <a:effectLst/>
              </a:rPr>
              <a:t>Confidentiality issues </a:t>
            </a:r>
          </a:p>
          <a:p>
            <a:pPr marL="0" marR="0" indent="-228600">
              <a:lnSpc>
                <a:spcPct val="90000"/>
              </a:lnSpc>
              <a:spcBef>
                <a:spcPts val="0"/>
              </a:spcBef>
              <a:spcAft>
                <a:spcPts val="800"/>
              </a:spcAft>
              <a:buFont typeface="Arial" panose="020B0604020202020204" pitchFamily="34" charset="0"/>
              <a:buChar char="•"/>
            </a:pPr>
            <a:r>
              <a:rPr lang="en-US" sz="3800" dirty="0">
                <a:effectLst/>
              </a:rPr>
              <a:t>Active listening skills, Draping the Charter</a:t>
            </a:r>
          </a:p>
          <a:p>
            <a:pPr marL="0" marR="0" indent="-228600">
              <a:lnSpc>
                <a:spcPct val="90000"/>
              </a:lnSpc>
              <a:spcBef>
                <a:spcPts val="0"/>
              </a:spcBef>
              <a:spcAft>
                <a:spcPts val="800"/>
              </a:spcAft>
              <a:buFont typeface="Arial" panose="020B0604020202020204" pitchFamily="34" charset="0"/>
              <a:buChar char="•"/>
            </a:pPr>
            <a:r>
              <a:rPr lang="en-US" sz="3800" dirty="0">
                <a:effectLst/>
              </a:rPr>
              <a:t> Basic introduction to different religions and faith groups.</a:t>
            </a:r>
          </a:p>
          <a:p>
            <a:pPr marL="0" marR="0" indent="-228600">
              <a:lnSpc>
                <a:spcPct val="90000"/>
              </a:lnSpc>
              <a:spcBef>
                <a:spcPts val="0"/>
              </a:spcBef>
              <a:spcAft>
                <a:spcPts val="800"/>
              </a:spcAft>
              <a:buFont typeface="Arial" panose="020B0604020202020204" pitchFamily="34" charset="0"/>
              <a:buChar char="•"/>
            </a:pPr>
            <a:r>
              <a:rPr lang="en-US" sz="3800" dirty="0">
                <a:effectLst/>
              </a:rPr>
              <a:t>Hospital visits</a:t>
            </a:r>
          </a:p>
          <a:p>
            <a:pPr marL="0" marR="0" indent="-228600">
              <a:lnSpc>
                <a:spcPct val="90000"/>
              </a:lnSpc>
              <a:spcBef>
                <a:spcPts val="0"/>
              </a:spcBef>
              <a:spcAft>
                <a:spcPts val="800"/>
              </a:spcAft>
              <a:buFont typeface="Arial" panose="020B0604020202020204" pitchFamily="34" charset="0"/>
              <a:buChar char="•"/>
            </a:pPr>
            <a:r>
              <a:rPr lang="en-US" sz="3800" dirty="0">
                <a:effectLst/>
              </a:rPr>
              <a:t> Dashboard reporting, the importance of crediting chaplain work</a:t>
            </a:r>
          </a:p>
        </p:txBody>
      </p:sp>
      <p:sp>
        <p:nvSpPr>
          <p:cNvPr id="3" name="TextBox 2">
            <a:extLst>
              <a:ext uri="{FF2B5EF4-FFF2-40B4-BE49-F238E27FC236}">
                <a16:creationId xmlns:a16="http://schemas.microsoft.com/office/drawing/2014/main" id="{2A20F147-8C6E-7BD8-9902-191467535647}"/>
              </a:ext>
            </a:extLst>
          </p:cNvPr>
          <p:cNvSpPr txBox="1"/>
          <p:nvPr/>
        </p:nvSpPr>
        <p:spPr>
          <a:xfrm>
            <a:off x="961806" y="230823"/>
            <a:ext cx="9666514" cy="769441"/>
          </a:xfrm>
          <a:prstGeom prst="rect">
            <a:avLst/>
          </a:prstGeom>
          <a:noFill/>
        </p:spPr>
        <p:txBody>
          <a:bodyPr wrap="square" rtlCol="0">
            <a:spAutoFit/>
          </a:bodyPr>
          <a:lstStyle/>
          <a:p>
            <a:r>
              <a:rPr lang="en-US" sz="4400" b="1" i="1" dirty="0">
                <a:solidFill>
                  <a:srgbClr val="FF0000"/>
                </a:solidFill>
              </a:rPr>
              <a:t>Previous training classes</a:t>
            </a:r>
          </a:p>
        </p:txBody>
      </p:sp>
    </p:spTree>
    <p:extLst>
      <p:ext uri="{BB962C8B-B14F-4D97-AF65-F5344CB8AC3E}">
        <p14:creationId xmlns:p14="http://schemas.microsoft.com/office/powerpoint/2010/main" val="3534136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F46581C-1280-F188-FEF2-C5544695DB88}"/>
              </a:ext>
            </a:extLst>
          </p:cNvPr>
          <p:cNvSpPr>
            <a:spLocks noGrp="1"/>
          </p:cNvSpPr>
          <p:nvPr>
            <p:ph type="title"/>
          </p:nvPr>
        </p:nvSpPr>
        <p:spPr>
          <a:xfrm>
            <a:off x="6136195" y="239281"/>
            <a:ext cx="5248221" cy="1067209"/>
          </a:xfrm>
        </p:spPr>
        <p:txBody>
          <a:bodyPr>
            <a:noAutofit/>
          </a:bodyPr>
          <a:lstStyle/>
          <a:p>
            <a:r>
              <a:rPr lang="en-US" sz="7200" b="1" dirty="0">
                <a:solidFill>
                  <a:srgbClr val="FFFF00"/>
                </a:solidFill>
              </a:rPr>
              <a:t>Topics</a:t>
            </a:r>
          </a:p>
        </p:txBody>
      </p:sp>
      <p:pic>
        <p:nvPicPr>
          <p:cNvPr id="7" name="Picture 6">
            <a:extLst>
              <a:ext uri="{FF2B5EF4-FFF2-40B4-BE49-F238E27FC236}">
                <a16:creationId xmlns:a16="http://schemas.microsoft.com/office/drawing/2014/main" id="{4FDDB456-D842-2380-A12D-595A8501BF9B}"/>
              </a:ext>
            </a:extLst>
          </p:cNvPr>
          <p:cNvPicPr>
            <a:picLocks noChangeAspect="1"/>
          </p:cNvPicPr>
          <p:nvPr/>
        </p:nvPicPr>
        <p:blipFill>
          <a:blip r:embed="rId3">
            <a:extLst>
              <a:ext uri="{28A0092B-C50C-407E-A947-70E740481C1C}">
                <a14:useLocalDpi xmlns:a14="http://schemas.microsoft.com/office/drawing/2010/main" val="0"/>
              </a:ext>
            </a:extLst>
          </a:blip>
          <a:srcRect r="-2" b="748"/>
          <a:stretch>
            <a:fillRect/>
          </a:stretch>
        </p:blipFill>
        <p:spPr>
          <a:xfrm>
            <a:off x="356501" y="1545771"/>
            <a:ext cx="4228031" cy="4228031"/>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ln w="28575">
            <a:noFill/>
          </a:ln>
        </p:spPr>
      </p:pic>
      <p:grpSp>
        <p:nvGrpSpPr>
          <p:cNvPr id="35" name="Group 34">
            <a:extLst>
              <a:ext uri="{FF2B5EF4-FFF2-40B4-BE49-F238E27FC236}">
                <a16:creationId xmlns:a16="http://schemas.microsoft.com/office/drawing/2014/main" id="{B894EFA8-F425-4D19-A94B-445388B31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36" name="Freeform: Shape 35">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37" name="Freeform: Shape 36">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3" name="Content Placeholder 2">
            <a:extLst>
              <a:ext uri="{FF2B5EF4-FFF2-40B4-BE49-F238E27FC236}">
                <a16:creationId xmlns:a16="http://schemas.microsoft.com/office/drawing/2014/main" id="{F90D610A-5614-A7E9-FF20-0C6B8C0DCD38}"/>
              </a:ext>
            </a:extLst>
          </p:cNvPr>
          <p:cNvSpPr>
            <a:spLocks noGrp="1"/>
          </p:cNvSpPr>
          <p:nvPr>
            <p:ph idx="1"/>
          </p:nvPr>
        </p:nvSpPr>
        <p:spPr>
          <a:xfrm>
            <a:off x="4941033" y="1545771"/>
            <a:ext cx="6894465" cy="4625936"/>
          </a:xfrm>
        </p:spPr>
        <p:txBody>
          <a:bodyPr>
            <a:noAutofit/>
          </a:bodyPr>
          <a:lstStyle/>
          <a:p>
            <a:pPr marL="514350" indent="-514350">
              <a:buFont typeface="+mj-lt"/>
              <a:buAutoNum type="arabicPeriod"/>
            </a:pPr>
            <a:r>
              <a:rPr lang="en-US" sz="4400" dirty="0">
                <a:solidFill>
                  <a:schemeClr val="bg1"/>
                </a:solidFill>
              </a:rPr>
              <a:t>Org structure: chaplains </a:t>
            </a:r>
          </a:p>
          <a:p>
            <a:pPr marL="514350" indent="-514350">
              <a:buFont typeface="+mj-lt"/>
              <a:buAutoNum type="arabicPeriod"/>
            </a:pPr>
            <a:r>
              <a:rPr lang="en-US" sz="4400" dirty="0">
                <a:solidFill>
                  <a:schemeClr val="bg1"/>
                </a:solidFill>
              </a:rPr>
              <a:t>Your role &amp; duties</a:t>
            </a:r>
          </a:p>
          <a:p>
            <a:pPr marL="514350" indent="-514350">
              <a:buFont typeface="+mj-lt"/>
              <a:buAutoNum type="arabicPeriod"/>
            </a:pPr>
            <a:r>
              <a:rPr lang="en-US" sz="4400" dirty="0">
                <a:solidFill>
                  <a:schemeClr val="bg1"/>
                </a:solidFill>
              </a:rPr>
              <a:t>Available training &amp; resources for Chaplains</a:t>
            </a:r>
          </a:p>
          <a:p>
            <a:pPr marL="514350" indent="-514350">
              <a:buFont typeface="+mj-lt"/>
              <a:buAutoNum type="arabicPeriod"/>
            </a:pPr>
            <a:r>
              <a:rPr lang="en-US" sz="4400" dirty="0">
                <a:solidFill>
                  <a:schemeClr val="bg1"/>
                </a:solidFill>
              </a:rPr>
              <a:t>Chaplain reports</a:t>
            </a:r>
          </a:p>
        </p:txBody>
      </p:sp>
      <p:grpSp>
        <p:nvGrpSpPr>
          <p:cNvPr id="39"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40" name="Freeform: Shape 39">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069574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97A0657E-3F49-9D94-DCF9-A88BF8EB17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4797" y="3124200"/>
            <a:ext cx="2870916" cy="2883732"/>
          </a:xfrm>
          <a:prstGeom prst="rect">
            <a:avLst/>
          </a:prstGeom>
        </p:spPr>
      </p:pic>
      <p:pic>
        <p:nvPicPr>
          <p:cNvPr id="6" name="Picture 5" descr="A book cover of a mountain landscape&#10;&#10;Description automatically generated">
            <a:extLst>
              <a:ext uri="{FF2B5EF4-FFF2-40B4-BE49-F238E27FC236}">
                <a16:creationId xmlns:a16="http://schemas.microsoft.com/office/drawing/2014/main" id="{DC749523-1E5D-DA7B-69D3-B7E8238E39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6714" y="-15647"/>
            <a:ext cx="4243685" cy="6388343"/>
          </a:xfrm>
          <a:prstGeom prst="rect">
            <a:avLst/>
          </a:prstGeom>
        </p:spPr>
      </p:pic>
      <p:sp>
        <p:nvSpPr>
          <p:cNvPr id="3" name="Content Placeholder 2">
            <a:extLst>
              <a:ext uri="{FF2B5EF4-FFF2-40B4-BE49-F238E27FC236}">
                <a16:creationId xmlns:a16="http://schemas.microsoft.com/office/drawing/2014/main" id="{9B4581C8-E23E-BD2B-6B92-0FD8CDAA7972}"/>
              </a:ext>
            </a:extLst>
          </p:cNvPr>
          <p:cNvSpPr>
            <a:spLocks noGrp="1"/>
          </p:cNvSpPr>
          <p:nvPr>
            <p:ph idx="1"/>
          </p:nvPr>
        </p:nvSpPr>
        <p:spPr>
          <a:xfrm>
            <a:off x="370114" y="543514"/>
            <a:ext cx="6400799" cy="2025515"/>
          </a:xfrm>
        </p:spPr>
        <p:txBody>
          <a:bodyPr anchor="t">
            <a:normAutofit fontScale="92500" lnSpcReduction="10000"/>
          </a:bodyPr>
          <a:lstStyle/>
          <a:p>
            <a:pPr marL="0" marR="0">
              <a:spcBef>
                <a:spcPts val="0"/>
              </a:spcBef>
              <a:spcAft>
                <a:spcPts val="600"/>
              </a:spcAft>
            </a:pPr>
            <a:endParaRPr lang="en-US" sz="3600" b="1" dirty="0">
              <a:effectLst/>
              <a:latin typeface="Times New Roman" panose="02020603050405020304" pitchFamily="18" charset="0"/>
              <a:ea typeface="Times New Roman" panose="02020603050405020304" pitchFamily="18" charset="0"/>
            </a:endParaRPr>
          </a:p>
          <a:p>
            <a:pPr marL="0" marR="0" indent="0">
              <a:spcBef>
                <a:spcPts val="0"/>
              </a:spcBef>
              <a:spcAft>
                <a:spcPts val="600"/>
              </a:spcAft>
              <a:buNone/>
            </a:pPr>
            <a:r>
              <a:rPr lang="en-US" sz="4800" b="0" dirty="0">
                <a:effectLst/>
                <a:latin typeface="Times New Roman" panose="02020603050405020304" pitchFamily="18" charset="0"/>
                <a:ea typeface="Times New Roman" panose="02020603050405020304" pitchFamily="18" charset="0"/>
              </a:rPr>
              <a:t>Great Introductory book</a:t>
            </a:r>
            <a:endParaRPr lang="en-US" sz="4800" dirty="0">
              <a:latin typeface="Times New Roman" panose="02020603050405020304" pitchFamily="18" charset="0"/>
              <a:ea typeface="Times New Roman" panose="02020603050405020304" pitchFamily="18" charset="0"/>
            </a:endParaRPr>
          </a:p>
          <a:p>
            <a:pPr marL="0" marR="0" indent="0">
              <a:spcBef>
                <a:spcPts val="0"/>
              </a:spcBef>
              <a:spcAft>
                <a:spcPts val="600"/>
              </a:spcAft>
              <a:buNone/>
            </a:pPr>
            <a:r>
              <a:rPr lang="en-US" sz="4800" b="0" dirty="0">
                <a:effectLst/>
                <a:latin typeface="Times New Roman" panose="02020603050405020304" pitchFamily="18" charset="0"/>
                <a:ea typeface="Times New Roman" panose="02020603050405020304" pitchFamily="18" charset="0"/>
              </a:rPr>
              <a:t>On Chaplaincy Basics</a:t>
            </a:r>
            <a:br>
              <a:rPr lang="en-US" sz="2000" b="0" dirty="0">
                <a:effectLst/>
                <a:latin typeface="Times New Roman" panose="02020603050405020304" pitchFamily="18" charset="0"/>
                <a:ea typeface="Times New Roman" panose="02020603050405020304" pitchFamily="18" charset="0"/>
              </a:rPr>
            </a:br>
            <a:endParaRPr lang="en-US" sz="2000" dirty="0"/>
          </a:p>
        </p:txBody>
      </p:sp>
      <p:grpSp>
        <p:nvGrpSpPr>
          <p:cNvPr id="11" name="Group 10">
            <a:extLst>
              <a:ext uri="{FF2B5EF4-FFF2-40B4-BE49-F238E27FC236}">
                <a16:creationId xmlns:a16="http://schemas.microsoft.com/office/drawing/2014/main" id="{12B241C5-7E45-AD52-638D-31E8FD2BC1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 y="6737460"/>
            <a:ext cx="12192000" cy="123364"/>
            <a:chOff x="1" y="6737460"/>
            <a:chExt cx="12192000" cy="123364"/>
          </a:xfrm>
        </p:grpSpPr>
        <p:sp>
          <p:nvSpPr>
            <p:cNvPr id="12" name="Rectangle 11">
              <a:extLst>
                <a:ext uri="{FF2B5EF4-FFF2-40B4-BE49-F238E27FC236}">
                  <a16:creationId xmlns:a16="http://schemas.microsoft.com/office/drawing/2014/main" id="{49503B28-6749-2F02-0050-2CC7D03CF6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C3DEE37-9CE7-622C-B750-66998EDC2E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86079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487498-915D-00AE-E8AA-1AF33F587884}"/>
              </a:ext>
            </a:extLst>
          </p:cNvPr>
          <p:cNvSpPr>
            <a:spLocks noGrp="1"/>
          </p:cNvSpPr>
          <p:nvPr>
            <p:ph type="title"/>
          </p:nvPr>
        </p:nvSpPr>
        <p:spPr>
          <a:xfrm>
            <a:off x="838200" y="365125"/>
            <a:ext cx="10515600" cy="1325563"/>
          </a:xfrm>
        </p:spPr>
        <p:txBody>
          <a:bodyPr>
            <a:normAutofit/>
          </a:bodyPr>
          <a:lstStyle/>
          <a:p>
            <a:r>
              <a:rPr lang="en-US" sz="5400" b="1" dirty="0"/>
              <a:t>Chaplaincy Bibliography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B4581C8-E23E-BD2B-6B92-0FD8CDAA7972}"/>
              </a:ext>
            </a:extLst>
          </p:cNvPr>
          <p:cNvSpPr>
            <a:spLocks noGrp="1"/>
          </p:cNvSpPr>
          <p:nvPr>
            <p:ph idx="1"/>
          </p:nvPr>
        </p:nvSpPr>
        <p:spPr>
          <a:xfrm>
            <a:off x="457200" y="1831412"/>
            <a:ext cx="11065764" cy="5026587"/>
          </a:xfrm>
        </p:spPr>
        <p:txBody>
          <a:bodyPr>
            <a:normAutofit fontScale="25000" lnSpcReduction="20000"/>
          </a:bodyPr>
          <a:lstStyle/>
          <a:p>
            <a:pPr marL="0" marR="0">
              <a:spcBef>
                <a:spcPts val="0"/>
              </a:spcBef>
              <a:spcAft>
                <a:spcPts val="600"/>
              </a:spcAft>
            </a:pPr>
            <a:endParaRPr lang="en-US" sz="8000" b="1"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Baily, Joseph.  </a:t>
            </a:r>
            <a:r>
              <a:rPr lang="en-US" sz="8000" b="1" u="sng" dirty="0">
                <a:effectLst/>
                <a:latin typeface="Times New Roman" panose="02020603050405020304" pitchFamily="18" charset="0"/>
                <a:ea typeface="Times New Roman" panose="02020603050405020304" pitchFamily="18" charset="0"/>
              </a:rPr>
              <a:t>The Last Thing We Talk About</a:t>
            </a:r>
            <a:endParaRPr lang="en-US" sz="8000" b="1"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  </a:t>
            </a:r>
          </a:p>
          <a:p>
            <a:pPr marL="0" marR="0">
              <a:spcBef>
                <a:spcPts val="0"/>
              </a:spcBef>
              <a:spcAft>
                <a:spcPts val="600"/>
              </a:spcAft>
            </a:pPr>
            <a:r>
              <a:rPr lang="en-US" sz="8000" b="1" kern="0" dirty="0">
                <a:effectLst/>
                <a:latin typeface="Times New Roman" panose="02020603050405020304" pitchFamily="18" charset="0"/>
                <a:ea typeface="Times New Roman" panose="02020603050405020304" pitchFamily="18" charset="0"/>
              </a:rPr>
              <a:t>Becker, Arthur, H.   </a:t>
            </a:r>
            <a:r>
              <a:rPr lang="en-US" sz="8000" b="1" u="sng" kern="0" dirty="0">
                <a:effectLst/>
                <a:latin typeface="Times New Roman" panose="02020603050405020304" pitchFamily="18" charset="0"/>
                <a:ea typeface="Times New Roman" panose="02020603050405020304" pitchFamily="18" charset="0"/>
              </a:rPr>
              <a:t>The Compassionate Visitor</a:t>
            </a:r>
            <a:r>
              <a:rPr lang="en-US" sz="8000" b="1" kern="0" dirty="0">
                <a:effectLst/>
                <a:latin typeface="Times New Roman" panose="02020603050405020304" pitchFamily="18" charset="0"/>
                <a:ea typeface="Times New Roman" panose="02020603050405020304" pitchFamily="18" charset="0"/>
              </a:rPr>
              <a:t>;  </a:t>
            </a:r>
            <a:r>
              <a:rPr lang="en-US" sz="8000" b="1" u="sng" kern="0" dirty="0">
                <a:effectLst/>
                <a:latin typeface="Times New Roman" panose="02020603050405020304" pitchFamily="18" charset="0"/>
                <a:ea typeface="Times New Roman" panose="02020603050405020304" pitchFamily="18" charset="0"/>
              </a:rPr>
              <a:t>Resources for Ministering to the Ill</a:t>
            </a:r>
            <a:endParaRPr lang="en-US" sz="8000" b="1" kern="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 </a:t>
            </a: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Biddle, Perry, H.  </a:t>
            </a:r>
            <a:r>
              <a:rPr lang="en-US" sz="8000" b="1" u="sng" dirty="0">
                <a:effectLst/>
                <a:latin typeface="Times New Roman" panose="02020603050405020304" pitchFamily="18" charset="0"/>
                <a:ea typeface="Times New Roman" panose="02020603050405020304" pitchFamily="18" charset="0"/>
              </a:rPr>
              <a:t>A hospital Visitation Manual</a:t>
            </a:r>
            <a:endParaRPr lang="en-US" sz="8000" b="1"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 </a:t>
            </a: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Cheston, </a:t>
            </a:r>
            <a:r>
              <a:rPr lang="en-US" sz="8000" b="1" dirty="0" err="1">
                <a:effectLst/>
                <a:latin typeface="Times New Roman" panose="02020603050405020304" pitchFamily="18" charset="0"/>
                <a:ea typeface="Times New Roman" panose="02020603050405020304" pitchFamily="18" charset="0"/>
              </a:rPr>
              <a:t>Shanon</a:t>
            </a:r>
            <a:r>
              <a:rPr lang="en-US" sz="8000" b="1" dirty="0">
                <a:effectLst/>
                <a:latin typeface="Times New Roman" panose="02020603050405020304" pitchFamily="18" charset="0"/>
                <a:ea typeface="Times New Roman" panose="02020603050405020304" pitchFamily="18" charset="0"/>
              </a:rPr>
              <a:t> E. (Ed.)  </a:t>
            </a:r>
            <a:r>
              <a:rPr lang="en-US" sz="8000" b="1" u="sng" dirty="0">
                <a:effectLst/>
                <a:latin typeface="Times New Roman" panose="02020603050405020304" pitchFamily="18" charset="0"/>
                <a:ea typeface="Times New Roman" panose="02020603050405020304" pitchFamily="18" charset="0"/>
              </a:rPr>
              <a:t>Essentials For Chaplains</a:t>
            </a:r>
            <a:endParaRPr lang="en-US" sz="8000" b="1"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	 </a:t>
            </a: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 </a:t>
            </a:r>
            <a:r>
              <a:rPr lang="en-US" sz="8000" b="1" dirty="0" err="1">
                <a:effectLst/>
                <a:latin typeface="Times New Roman" panose="02020603050405020304" pitchFamily="18" charset="0"/>
                <a:ea typeface="Times New Roman" panose="02020603050405020304" pitchFamily="18" charset="0"/>
              </a:rPr>
              <a:t>Dayringer</a:t>
            </a:r>
            <a:r>
              <a:rPr lang="en-US" sz="8000" b="1" dirty="0">
                <a:effectLst/>
                <a:latin typeface="Times New Roman" panose="02020603050405020304" pitchFamily="18" charset="0"/>
                <a:ea typeface="Times New Roman" panose="02020603050405020304" pitchFamily="18" charset="0"/>
              </a:rPr>
              <a:t>, Richard (Ed.)  </a:t>
            </a:r>
            <a:r>
              <a:rPr lang="en-US" sz="8000" b="1" u="sng" dirty="0">
                <a:effectLst/>
                <a:latin typeface="Times New Roman" panose="02020603050405020304" pitchFamily="18" charset="0"/>
                <a:ea typeface="Times New Roman" panose="02020603050405020304" pitchFamily="18" charset="0"/>
              </a:rPr>
              <a:t>Pastor and Patient</a:t>
            </a:r>
            <a:r>
              <a:rPr lang="en-US" sz="8000" b="1" dirty="0">
                <a:effectLst/>
                <a:latin typeface="Times New Roman" panose="02020603050405020304" pitchFamily="18" charset="0"/>
                <a:ea typeface="Times New Roman" panose="02020603050405020304" pitchFamily="18" charset="0"/>
              </a:rPr>
              <a:t>;  </a:t>
            </a:r>
            <a:r>
              <a:rPr lang="en-US" sz="8000" b="1" u="sng" dirty="0">
                <a:effectLst/>
                <a:latin typeface="Times New Roman" panose="02020603050405020304" pitchFamily="18" charset="0"/>
                <a:ea typeface="Times New Roman" panose="02020603050405020304" pitchFamily="18" charset="0"/>
              </a:rPr>
              <a:t>A Handbook for Clergy Who Visit the Sick</a:t>
            </a:r>
            <a:endParaRPr lang="en-US" sz="8000" b="1"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 </a:t>
            </a: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Kirkwood, Neville, A.   </a:t>
            </a:r>
            <a:r>
              <a:rPr lang="en-US" sz="8000" b="1" u="sng" dirty="0">
                <a:effectLst/>
                <a:latin typeface="Times New Roman" panose="02020603050405020304" pitchFamily="18" charset="0"/>
                <a:ea typeface="Times New Roman" panose="02020603050405020304" pitchFamily="18" charset="0"/>
              </a:rPr>
              <a:t>Pastoral Care in Hospitals</a:t>
            </a:r>
            <a:endParaRPr lang="en-US" sz="8000" b="1"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 </a:t>
            </a: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Kirkwood, Neville, A.   </a:t>
            </a:r>
            <a:r>
              <a:rPr lang="en-US" sz="8000" b="1" u="sng" dirty="0">
                <a:effectLst/>
                <a:latin typeface="Times New Roman" panose="02020603050405020304" pitchFamily="18" charset="0"/>
                <a:ea typeface="Times New Roman" panose="02020603050405020304" pitchFamily="18" charset="0"/>
              </a:rPr>
              <a:t>A Hospital Handbook on Multiculturalism and Religion</a:t>
            </a:r>
            <a:r>
              <a:rPr lang="en-US" sz="8000" b="1" dirty="0">
                <a:effectLst/>
                <a:latin typeface="Times New Roman" panose="02020603050405020304" pitchFamily="18" charset="0"/>
                <a:ea typeface="Times New Roman" panose="02020603050405020304" pitchFamily="18" charset="0"/>
              </a:rPr>
              <a:t>.</a:t>
            </a:r>
          </a:p>
          <a:p>
            <a:pPr marL="0" marR="0">
              <a:spcBef>
                <a:spcPts val="0"/>
              </a:spcBef>
              <a:spcAft>
                <a:spcPts val="600"/>
              </a:spcAft>
            </a:pPr>
            <a:r>
              <a:rPr lang="en-US" sz="8000" b="1" dirty="0">
                <a:effectLst/>
                <a:latin typeface="Times New Roman" panose="02020603050405020304" pitchFamily="18" charset="0"/>
                <a:ea typeface="Times New Roman" panose="02020603050405020304" pitchFamily="18" charset="0"/>
              </a:rPr>
              <a:t> </a:t>
            </a:r>
          </a:p>
          <a:p>
            <a:pPr marL="0" marR="0" indent="0">
              <a:spcBef>
                <a:spcPts val="0"/>
              </a:spcBef>
              <a:spcAft>
                <a:spcPts val="600"/>
              </a:spcAft>
              <a:buNone/>
            </a:pPr>
            <a:br>
              <a:rPr lang="en-US" sz="8000" b="0" dirty="0">
                <a:effectLst/>
                <a:latin typeface="Times New Roman" panose="02020603050405020304" pitchFamily="18" charset="0"/>
                <a:ea typeface="Times New Roman" panose="02020603050405020304" pitchFamily="18" charset="0"/>
              </a:rPr>
            </a:br>
            <a:r>
              <a:rPr lang="en-US" sz="600" u="sng" dirty="0">
                <a:effectLst/>
                <a:latin typeface="Times New Roman" panose="02020603050405020304" pitchFamily="18" charset="0"/>
                <a:ea typeface="Times New Roman" panose="02020603050405020304" pitchFamily="18" charset="0"/>
              </a:rPr>
              <a:t>Bible Promise Book</a:t>
            </a:r>
            <a:r>
              <a:rPr lang="en-US" sz="600" dirty="0">
                <a:effectLst/>
                <a:latin typeface="Times New Roman" panose="02020603050405020304" pitchFamily="18" charset="0"/>
                <a:ea typeface="Times New Roman" panose="02020603050405020304" pitchFamily="18" charset="0"/>
              </a:rPr>
              <a:t>.   The</a:t>
            </a:r>
            <a:endParaRPr lang="en-US" sz="600" dirty="0"/>
          </a:p>
        </p:txBody>
      </p:sp>
      <p:pic>
        <p:nvPicPr>
          <p:cNvPr id="5" name="Picture 4" descr="Logo&#10;&#10;Description automatically generated">
            <a:extLst>
              <a:ext uri="{FF2B5EF4-FFF2-40B4-BE49-F238E27FC236}">
                <a16:creationId xmlns:a16="http://schemas.microsoft.com/office/drawing/2014/main" id="{97A0657E-3F49-9D94-DCF9-A88BF8EB17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7514" y="155040"/>
            <a:ext cx="1687286" cy="1694819"/>
          </a:xfrm>
          <a:prstGeom prst="rect">
            <a:avLst/>
          </a:prstGeom>
        </p:spPr>
      </p:pic>
    </p:spTree>
    <p:extLst>
      <p:ext uri="{BB962C8B-B14F-4D97-AF65-F5344CB8AC3E}">
        <p14:creationId xmlns:p14="http://schemas.microsoft.com/office/powerpoint/2010/main" val="2795423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10312D-BD28-758D-0C34-D2D181C0BA6B}"/>
              </a:ext>
            </a:extLst>
          </p:cNvPr>
          <p:cNvSpPr>
            <a:spLocks noGrp="1"/>
          </p:cNvSpPr>
          <p:nvPr>
            <p:ph type="title"/>
          </p:nvPr>
        </p:nvSpPr>
        <p:spPr>
          <a:xfrm>
            <a:off x="572493" y="238539"/>
            <a:ext cx="11018520" cy="1434415"/>
          </a:xfrm>
        </p:spPr>
        <p:txBody>
          <a:bodyPr anchor="b">
            <a:normAutofit/>
          </a:bodyPr>
          <a:lstStyle/>
          <a:p>
            <a:r>
              <a:rPr lang="en-US" sz="5400" b="1" dirty="0"/>
              <a:t>Chaplaincy Bibliography</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117B334-0D84-CFD7-A7A7-49A2EBEE2D12}"/>
              </a:ext>
            </a:extLst>
          </p:cNvPr>
          <p:cNvSpPr>
            <a:spLocks noGrp="1"/>
          </p:cNvSpPr>
          <p:nvPr>
            <p:ph idx="1"/>
          </p:nvPr>
        </p:nvSpPr>
        <p:spPr>
          <a:xfrm>
            <a:off x="572493" y="1911493"/>
            <a:ext cx="7929250" cy="4707968"/>
          </a:xfrm>
        </p:spPr>
        <p:txBody>
          <a:bodyPr anchor="t">
            <a:normAutofit/>
          </a:bodyPr>
          <a:lstStyle/>
          <a:p>
            <a:pPr marL="0" marR="0">
              <a:spcBef>
                <a:spcPts val="0"/>
              </a:spcBef>
              <a:spcAft>
                <a:spcPts val="0"/>
              </a:spcAft>
            </a:pPr>
            <a:r>
              <a:rPr lang="en-US" sz="1900" b="1" dirty="0">
                <a:effectLst/>
                <a:latin typeface="Times New Roman" panose="02020603050405020304" pitchFamily="18" charset="0"/>
                <a:ea typeface="Times New Roman" panose="02020603050405020304" pitchFamily="18" charset="0"/>
              </a:rPr>
              <a:t>Linn, Erin.  </a:t>
            </a:r>
            <a:r>
              <a:rPr lang="en-US" sz="1900" b="1" u="sng" dirty="0">
                <a:effectLst/>
                <a:latin typeface="Times New Roman" panose="02020603050405020304" pitchFamily="18" charset="0"/>
                <a:ea typeface="Times New Roman" panose="02020603050405020304" pitchFamily="18" charset="0"/>
              </a:rPr>
              <a:t>I know Just How You Feel: avoiding the clichés of grief</a:t>
            </a:r>
            <a:endParaRPr lang="en-US" sz="1900" b="1"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900" b="1"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900" b="1" dirty="0">
                <a:effectLst/>
                <a:latin typeface="Times New Roman" panose="02020603050405020304" pitchFamily="18" charset="0"/>
                <a:ea typeface="Times New Roman" panose="02020603050405020304" pitchFamily="18" charset="0"/>
              </a:rPr>
              <a:t>Reimer, Lawrence.  </a:t>
            </a:r>
            <a:r>
              <a:rPr lang="en-US" sz="1900" b="1" u="sng" dirty="0">
                <a:effectLst/>
                <a:latin typeface="Times New Roman" panose="02020603050405020304" pitchFamily="18" charset="0"/>
                <a:ea typeface="Times New Roman" panose="02020603050405020304" pitchFamily="18" charset="0"/>
              </a:rPr>
              <a:t>The Hospital Handbook:  A Practical Guide to Hospital Visitation</a:t>
            </a:r>
            <a:r>
              <a:rPr lang="en-US" sz="1900" b="1" dirty="0">
                <a:effectLst/>
                <a:latin typeface="Times New Roman" panose="02020603050405020304" pitchFamily="18" charset="0"/>
                <a:ea typeface="Times New Roman" panose="02020603050405020304" pitchFamily="18" charset="0"/>
              </a:rPr>
              <a:t>.</a:t>
            </a:r>
          </a:p>
          <a:p>
            <a:pPr marL="0" marR="0">
              <a:spcBef>
                <a:spcPts val="0"/>
              </a:spcBef>
              <a:spcAft>
                <a:spcPts val="0"/>
              </a:spcAft>
            </a:pPr>
            <a:r>
              <a:rPr lang="en-US" sz="1900" b="1"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900" b="1" dirty="0" err="1">
                <a:effectLst/>
                <a:latin typeface="Times New Roman" panose="02020603050405020304" pitchFamily="18" charset="0"/>
                <a:ea typeface="Times New Roman" panose="02020603050405020304" pitchFamily="18" charset="0"/>
              </a:rPr>
              <a:t>Wiersbe</a:t>
            </a:r>
            <a:r>
              <a:rPr lang="en-US" sz="1900" b="1" dirty="0">
                <a:effectLst/>
                <a:latin typeface="Times New Roman" panose="02020603050405020304" pitchFamily="18" charset="0"/>
                <a:ea typeface="Times New Roman" panose="02020603050405020304" pitchFamily="18" charset="0"/>
              </a:rPr>
              <a:t>, Warren.  </a:t>
            </a:r>
            <a:r>
              <a:rPr lang="en-US" sz="1900" b="1" u="sng" dirty="0">
                <a:effectLst/>
                <a:latin typeface="Times New Roman" panose="02020603050405020304" pitchFamily="18" charset="0"/>
                <a:ea typeface="Times New Roman" panose="02020603050405020304" pitchFamily="18" charset="0"/>
              </a:rPr>
              <a:t>Comforting the Bereaved</a:t>
            </a:r>
            <a:r>
              <a:rPr lang="en-US" sz="1900" b="1"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900" b="1"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900" b="1" dirty="0" err="1">
                <a:effectLst/>
                <a:latin typeface="Times New Roman" panose="02020603050405020304" pitchFamily="18" charset="0"/>
                <a:ea typeface="Times New Roman" panose="02020603050405020304" pitchFamily="18" charset="0"/>
              </a:rPr>
              <a:t>Wiersbe</a:t>
            </a:r>
            <a:r>
              <a:rPr lang="en-US" sz="1900" b="1" dirty="0">
                <a:effectLst/>
                <a:latin typeface="Times New Roman" panose="02020603050405020304" pitchFamily="18" charset="0"/>
                <a:ea typeface="Times New Roman" panose="02020603050405020304" pitchFamily="18" charset="0"/>
              </a:rPr>
              <a:t>, Warren.  </a:t>
            </a:r>
            <a:r>
              <a:rPr lang="en-US" sz="1900" b="1" u="sng" dirty="0">
                <a:effectLst/>
                <a:latin typeface="Times New Roman" panose="02020603050405020304" pitchFamily="18" charset="0"/>
                <a:ea typeface="Times New Roman" panose="02020603050405020304" pitchFamily="18" charset="0"/>
              </a:rPr>
              <a:t>When Life Falls Apart</a:t>
            </a:r>
            <a:r>
              <a:rPr lang="en-US" sz="1900" b="1"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900" b="1"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900" b="1" dirty="0">
                <a:effectLst/>
                <a:latin typeface="Times New Roman" panose="02020603050405020304" pitchFamily="18" charset="0"/>
                <a:ea typeface="Times New Roman" panose="02020603050405020304" pitchFamily="18" charset="0"/>
              </a:rPr>
              <a:t>Wright H. Norman.  </a:t>
            </a:r>
            <a:r>
              <a:rPr lang="en-US" sz="1900" b="1" u="sng" dirty="0">
                <a:effectLst/>
                <a:latin typeface="Times New Roman" panose="02020603050405020304" pitchFamily="18" charset="0"/>
                <a:ea typeface="Times New Roman" panose="02020603050405020304" pitchFamily="18" charset="0"/>
              </a:rPr>
              <a:t>Crisis Counseling</a:t>
            </a:r>
            <a:r>
              <a:rPr lang="en-US" sz="1900" b="1"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900" b="1"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900" b="1" dirty="0">
                <a:effectLst/>
                <a:latin typeface="Times New Roman" panose="02020603050405020304" pitchFamily="18" charset="0"/>
                <a:ea typeface="Times New Roman" panose="02020603050405020304" pitchFamily="18" charset="0"/>
              </a:rPr>
              <a:t>Yancy, Philip. </a:t>
            </a:r>
            <a:r>
              <a:rPr lang="en-US" sz="1900" b="1" u="sng" dirty="0">
                <a:effectLst/>
                <a:latin typeface="Times New Roman" panose="02020603050405020304" pitchFamily="18" charset="0"/>
                <a:ea typeface="Times New Roman" panose="02020603050405020304" pitchFamily="18" charset="0"/>
              </a:rPr>
              <a:t>Where is God When it Hurts</a:t>
            </a:r>
            <a:r>
              <a:rPr lang="en-US" sz="1900" b="1"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900" b="1"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900" b="1" u="sng" dirty="0">
                <a:effectLst/>
                <a:latin typeface="Times New Roman" panose="02020603050405020304" pitchFamily="18" charset="0"/>
                <a:ea typeface="Times New Roman" panose="02020603050405020304" pitchFamily="18" charset="0"/>
              </a:rPr>
              <a:t>Bible Promise Book</a:t>
            </a:r>
            <a:r>
              <a:rPr lang="en-US" sz="1900" b="1" dirty="0">
                <a:effectLst/>
                <a:latin typeface="Times New Roman" panose="02020603050405020304" pitchFamily="18" charset="0"/>
                <a:ea typeface="Times New Roman" panose="02020603050405020304" pitchFamily="18" charset="0"/>
              </a:rPr>
              <a:t>.   </a:t>
            </a:r>
          </a:p>
          <a:p>
            <a:pPr marL="0">
              <a:spcBef>
                <a:spcPts val="0"/>
              </a:spcBef>
            </a:pPr>
            <a:endParaRPr lang="en-US" sz="1900" b="1" dirty="0">
              <a:solidFill>
                <a:srgbClr val="0F1111"/>
              </a:solidFill>
              <a:latin typeface="Times New Roman" panose="02020603050405020304" pitchFamily="18" charset="0"/>
              <a:cs typeface="Times New Roman" panose="02020603050405020304" pitchFamily="18" charset="0"/>
            </a:endParaRPr>
          </a:p>
          <a:p>
            <a:pPr marL="0">
              <a:spcBef>
                <a:spcPts val="0"/>
              </a:spcBef>
            </a:pPr>
            <a:r>
              <a:rPr lang="en-US" sz="1900" b="1" dirty="0">
                <a:solidFill>
                  <a:srgbClr val="0F1111"/>
                </a:solidFill>
                <a:effectLst/>
                <a:latin typeface="Times New Roman" panose="02020603050405020304" pitchFamily="18" charset="0"/>
                <a:cs typeface="Times New Roman" panose="02020603050405020304" pitchFamily="18" charset="0"/>
              </a:rPr>
              <a:t>Keith Evans, </a:t>
            </a:r>
            <a:r>
              <a:rPr lang="en-US" sz="1900" b="1" u="sng" dirty="0">
                <a:solidFill>
                  <a:srgbClr val="0F1111"/>
                </a:solidFill>
                <a:effectLst/>
                <a:latin typeface="Times New Roman" panose="02020603050405020304" pitchFamily="18" charset="0"/>
                <a:cs typeface="Times New Roman" panose="02020603050405020304" pitchFamily="18" charset="0"/>
              </a:rPr>
              <a:t>Essential Chaplain Skill Sets: Discovering Effective Ways to Provide Excellent Spiritual Care</a:t>
            </a:r>
          </a:p>
          <a:p>
            <a:pPr marL="0" marR="0">
              <a:spcBef>
                <a:spcPts val="0"/>
              </a:spcBef>
              <a:spcAft>
                <a:spcPts val="0"/>
              </a:spcAft>
            </a:pPr>
            <a:endParaRPr lang="en-US" sz="1900" b="1" dirty="0">
              <a:effectLst/>
              <a:latin typeface="Times New Roman" panose="02020603050405020304" pitchFamily="18" charset="0"/>
              <a:ea typeface="Times New Roman" panose="02020603050405020304" pitchFamily="18" charset="0"/>
            </a:endParaRPr>
          </a:p>
          <a:p>
            <a:endParaRPr lang="en-US" sz="1900" dirty="0"/>
          </a:p>
        </p:txBody>
      </p:sp>
      <p:pic>
        <p:nvPicPr>
          <p:cNvPr id="4" name="Picture 3" descr="Logo&#10;&#10;Description automatically generated">
            <a:extLst>
              <a:ext uri="{FF2B5EF4-FFF2-40B4-BE49-F238E27FC236}">
                <a16:creationId xmlns:a16="http://schemas.microsoft.com/office/drawing/2014/main" id="{E0D9DA80-1D91-1E0E-53B3-9B99C886EE6B}"/>
              </a:ext>
            </a:extLst>
          </p:cNvPr>
          <p:cNvPicPr>
            <a:picLocks noChangeAspect="1"/>
          </p:cNvPicPr>
          <p:nvPr/>
        </p:nvPicPr>
        <p:blipFill rotWithShape="1">
          <a:blip r:embed="rId2">
            <a:extLst>
              <a:ext uri="{28A0092B-C50C-407E-A947-70E740481C1C}">
                <a14:useLocalDpi xmlns:a14="http://schemas.microsoft.com/office/drawing/2010/main" val="0"/>
              </a:ext>
            </a:extLst>
          </a:blip>
          <a:srcRect l="1243" r="2124" b="2"/>
          <a:stretch/>
        </p:blipFill>
        <p:spPr>
          <a:xfrm>
            <a:off x="8719456" y="3178946"/>
            <a:ext cx="2897265" cy="3011542"/>
          </a:xfrm>
          <a:prstGeom prst="rect">
            <a:avLst/>
          </a:prstGeom>
        </p:spPr>
      </p:pic>
    </p:spTree>
    <p:extLst>
      <p:ext uri="{BB962C8B-B14F-4D97-AF65-F5344CB8AC3E}">
        <p14:creationId xmlns:p14="http://schemas.microsoft.com/office/powerpoint/2010/main" val="1585327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1032">
            <a:extLst>
              <a:ext uri="{FF2B5EF4-FFF2-40B4-BE49-F238E27FC236}">
                <a16:creationId xmlns:a16="http://schemas.microsoft.com/office/drawing/2014/main" id="{9E90EB45-EEE9-4563-8179-65EF62AE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Good Grief: A Companion for Every Loss  -     By: Granger E. Westberg&#10;">
            <a:extLst>
              <a:ext uri="{FF2B5EF4-FFF2-40B4-BE49-F238E27FC236}">
                <a16:creationId xmlns:a16="http://schemas.microsoft.com/office/drawing/2014/main" id="{BFCD977F-33D7-D44C-EC6E-7F7257BB525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03140" y="643467"/>
            <a:ext cx="3718686" cy="5571066"/>
          </a:xfrm>
          <a:prstGeom prst="rect">
            <a:avLst/>
          </a:prstGeom>
          <a:noFill/>
          <a:extLst>
            <a:ext uri="{909E8E84-426E-40DD-AFC4-6F175D3DCCD1}">
              <a14:hiddenFill xmlns:a14="http://schemas.microsoft.com/office/drawing/2010/main">
                <a:solidFill>
                  <a:srgbClr val="FFFFFF"/>
                </a:solidFill>
              </a14:hiddenFill>
            </a:ext>
          </a:extLst>
        </p:spPr>
      </p:pic>
      <p:sp>
        <p:nvSpPr>
          <p:cNvPr id="1035" name="Rectangle 1034">
            <a:extLst>
              <a:ext uri="{FF2B5EF4-FFF2-40B4-BE49-F238E27FC236}">
                <a16:creationId xmlns:a16="http://schemas.microsoft.com/office/drawing/2014/main" id="{23D0EF74-AD1E-4FD9-914D-8EC9058EB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The NLT Bible Promise Book  -     By: Ronald A. Beers, Amy E. Mason&#10;">
            <a:extLst>
              <a:ext uri="{FF2B5EF4-FFF2-40B4-BE49-F238E27FC236}">
                <a16:creationId xmlns:a16="http://schemas.microsoft.com/office/drawing/2014/main" id="{8301C0AD-3362-017E-DA49-C2DD7CCEF28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491064" y="643467"/>
            <a:ext cx="3676903"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9654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1028" name="Picture 4" descr="Pocket Guide to World Religions: Winfried Corduan: 9780830827053 -  Christianbook.com">
            <a:extLst>
              <a:ext uri="{FF2B5EF4-FFF2-40B4-BE49-F238E27FC236}">
                <a16:creationId xmlns:a16="http://schemas.microsoft.com/office/drawing/2014/main" id="{64225FF1-FB42-25FC-1841-ABB5E7D29E6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795" b="9048"/>
          <a:stretch/>
        </p:blipFill>
        <p:spPr bwMode="auto">
          <a:xfrm>
            <a:off x="459179" y="1573887"/>
            <a:ext cx="2554258" cy="3321517"/>
          </a:xfrm>
          <a:prstGeom prst="rect">
            <a:avLst/>
          </a:prstGeom>
          <a:noFill/>
          <a:extLst>
            <a:ext uri="{909E8E84-426E-40DD-AFC4-6F175D3DCCD1}">
              <a14:hiddenFill xmlns:a14="http://schemas.microsoft.com/office/drawing/2010/main">
                <a:solidFill>
                  <a:srgbClr val="FFFFFF"/>
                </a:solidFill>
              </a14:hiddenFill>
            </a:ext>
          </a:extLst>
        </p:spPr>
      </p:pic>
      <p:cxnSp>
        <p:nvCxnSpPr>
          <p:cNvPr id="3109" name="Straight Connector 3108">
            <a:extLst>
              <a:ext uri="{FF2B5EF4-FFF2-40B4-BE49-F238E27FC236}">
                <a16:creationId xmlns:a16="http://schemas.microsoft.com/office/drawing/2014/main" id="{50DA1EB8-87CF-4588-A1FD-4756F9A28F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076" name="Picture 4" descr="Page 1">
            <a:extLst>
              <a:ext uri="{FF2B5EF4-FFF2-40B4-BE49-F238E27FC236}">
                <a16:creationId xmlns:a16="http://schemas.microsoft.com/office/drawing/2014/main" id="{CAEF1669-9453-57FE-2CE9-F3B91A90BAD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 b="13404"/>
          <a:stretch/>
        </p:blipFill>
        <p:spPr bwMode="auto">
          <a:xfrm>
            <a:off x="3343203" y="1573887"/>
            <a:ext cx="2560320" cy="3321516"/>
          </a:xfrm>
          <a:prstGeom prst="rect">
            <a:avLst/>
          </a:prstGeom>
          <a:noFill/>
          <a:extLst>
            <a:ext uri="{909E8E84-426E-40DD-AFC4-6F175D3DCCD1}">
              <a14:hiddenFill xmlns:a14="http://schemas.microsoft.com/office/drawing/2010/main">
                <a:solidFill>
                  <a:srgbClr val="FFFFFF"/>
                </a:solidFill>
              </a14:hiddenFill>
            </a:ext>
          </a:extLst>
        </p:spPr>
      </p:pic>
      <p:cxnSp>
        <p:nvCxnSpPr>
          <p:cNvPr id="3111" name="Straight Connector 3110">
            <a:extLst>
              <a:ext uri="{FF2B5EF4-FFF2-40B4-BE49-F238E27FC236}">
                <a16:creationId xmlns:a16="http://schemas.microsoft.com/office/drawing/2014/main" id="{D7A4E378-EA57-47B9-B1EB-58B998F6CF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32" name="Picture 8" descr="Interfaith Ministry Handbook: Prayers, Readings &amp; Other Resources for  Pastoral Settings - Kindle edition by Sanders, Matt, Sanders, Matt.  Religion &amp; Spirituality Kindle eBooks @ Amazon.com.">
            <a:extLst>
              <a:ext uri="{FF2B5EF4-FFF2-40B4-BE49-F238E27FC236}">
                <a16:creationId xmlns:a16="http://schemas.microsoft.com/office/drawing/2014/main" id="{4F8AD37F-9497-9EF9-8D2A-E6F4EDAF9A3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0641" r="-3" b="12601"/>
          <a:stretch/>
        </p:blipFill>
        <p:spPr bwMode="auto">
          <a:xfrm>
            <a:off x="6235725" y="1765143"/>
            <a:ext cx="2751813" cy="3105466"/>
          </a:xfrm>
          <a:prstGeom prst="rect">
            <a:avLst/>
          </a:prstGeom>
          <a:noFill/>
          <a:extLst>
            <a:ext uri="{909E8E84-426E-40DD-AFC4-6F175D3DCCD1}">
              <a14:hiddenFill xmlns:a14="http://schemas.microsoft.com/office/drawing/2010/main">
                <a:solidFill>
                  <a:srgbClr val="FFFFFF"/>
                </a:solidFill>
              </a14:hiddenFill>
            </a:ext>
          </a:extLst>
        </p:spPr>
      </p:pic>
      <p:cxnSp>
        <p:nvCxnSpPr>
          <p:cNvPr id="3113" name="Straight Connector 3112">
            <a:extLst>
              <a:ext uri="{FF2B5EF4-FFF2-40B4-BE49-F238E27FC236}">
                <a16:creationId xmlns:a16="http://schemas.microsoft.com/office/drawing/2014/main" id="{D2B31ED6-76F0-425A-9A41-C947AEF9C1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26" name="Picture 2" descr="Encyclopedic Dictionary of Cults, Sects, and World Religions: Revised and  Updated Edition: Nichols, Larry A., Mather, George, Schmidt, Alvin J.:  9780310239543: Amazon.com: Books">
            <a:extLst>
              <a:ext uri="{FF2B5EF4-FFF2-40B4-BE49-F238E27FC236}">
                <a16:creationId xmlns:a16="http://schemas.microsoft.com/office/drawing/2014/main" id="{B41C3305-0AB1-106E-6D64-FB0B0908F20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 b="10433"/>
          <a:stretch/>
        </p:blipFill>
        <p:spPr bwMode="auto">
          <a:xfrm>
            <a:off x="9120662" y="1765143"/>
            <a:ext cx="2719983" cy="306952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87B3336-8619-37EA-A2DA-A453EB9C17C8}"/>
              </a:ext>
            </a:extLst>
          </p:cNvPr>
          <p:cNvSpPr txBox="1"/>
          <p:nvPr/>
        </p:nvSpPr>
        <p:spPr>
          <a:xfrm>
            <a:off x="1371600" y="5519057"/>
            <a:ext cx="9568542" cy="646331"/>
          </a:xfrm>
          <a:prstGeom prst="rect">
            <a:avLst/>
          </a:prstGeom>
          <a:noFill/>
        </p:spPr>
        <p:txBody>
          <a:bodyPr wrap="square" rtlCol="0">
            <a:spAutoFit/>
          </a:bodyPr>
          <a:lstStyle/>
          <a:p>
            <a:r>
              <a:rPr lang="en-US" sz="3600"/>
              <a:t>Many Resources on world religions</a:t>
            </a:r>
            <a:endParaRPr lang="en-US" sz="3600" dirty="0"/>
          </a:p>
        </p:txBody>
      </p:sp>
    </p:spTree>
    <p:extLst>
      <p:ext uri="{BB962C8B-B14F-4D97-AF65-F5344CB8AC3E}">
        <p14:creationId xmlns:p14="http://schemas.microsoft.com/office/powerpoint/2010/main" val="690300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827C3C-D52F-46CE-A441-3CD6A1A6A0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 y="0"/>
            <a:ext cx="12192000" cy="6858000"/>
          </a:xfrm>
          <a:prstGeom prst="rect">
            <a:avLst/>
          </a:prstGeom>
          <a:solidFill>
            <a:schemeClr val="bg1">
              <a:lumMod val="8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52A8B51-0A89-497B-B882-6658E029A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mazon.com: A Table in the Presence: The Inspiring Account of How a U.S. Marine Battalion Experiences God's Grace Amid the Chaos of the War in Iraq: 9780891418887: Cash, Lt. Carey H.: Books">
            <a:extLst>
              <a:ext uri="{FF2B5EF4-FFF2-40B4-BE49-F238E27FC236}">
                <a16:creationId xmlns:a16="http://schemas.microsoft.com/office/drawing/2014/main" id="{30588A99-2312-F1EC-928B-B602C6B4CA1B}"/>
              </a:ext>
            </a:extLst>
          </p:cNvPr>
          <p:cNvPicPr>
            <a:picLocks noChangeAspect="1"/>
          </p:cNvPicPr>
          <p:nvPr/>
        </p:nvPicPr>
        <p:blipFill>
          <a:blip r:embed="rId3"/>
          <a:stretch>
            <a:fillRect/>
          </a:stretch>
        </p:blipFill>
        <p:spPr>
          <a:xfrm>
            <a:off x="965200" y="1134909"/>
            <a:ext cx="2879083" cy="4588180"/>
          </a:xfrm>
          <a:prstGeom prst="rect">
            <a:avLst/>
          </a:prstGeom>
        </p:spPr>
      </p:pic>
      <p:sp>
        <p:nvSpPr>
          <p:cNvPr id="13" name="Rectangle 12">
            <a:extLst>
              <a:ext uri="{FF2B5EF4-FFF2-40B4-BE49-F238E27FC236}">
                <a16:creationId xmlns:a16="http://schemas.microsoft.com/office/drawing/2014/main" id="{EB1CEFBF-6F09-4052-862B-E219DA157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26882"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BDC4DB1-A572-80C7-E477-D155BE948376}"/>
              </a:ext>
            </a:extLst>
          </p:cNvPr>
          <p:cNvPicPr>
            <a:picLocks noChangeAspect="1"/>
          </p:cNvPicPr>
          <p:nvPr/>
        </p:nvPicPr>
        <p:blipFill>
          <a:blip r:embed="rId4"/>
          <a:stretch>
            <a:fillRect/>
          </a:stretch>
        </p:blipFill>
        <p:spPr>
          <a:xfrm>
            <a:off x="4647976" y="1204336"/>
            <a:ext cx="2880360" cy="4450342"/>
          </a:xfrm>
          <a:prstGeom prst="rect">
            <a:avLst/>
          </a:prstGeom>
        </p:spPr>
      </p:pic>
      <p:sp>
        <p:nvSpPr>
          <p:cNvPr id="15" name="Rectangle 14">
            <a:extLst>
              <a:ext uri="{FF2B5EF4-FFF2-40B4-BE49-F238E27FC236}">
                <a16:creationId xmlns:a16="http://schemas.microsoft.com/office/drawing/2014/main" id="{BCB5D417-2A71-445D-B4C7-9E814D633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2847"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699431C-7132-AE0C-22B4-C4AD9A5002F0}"/>
              </a:ext>
            </a:extLst>
          </p:cNvPr>
          <p:cNvPicPr>
            <a:picLocks noChangeAspect="1"/>
          </p:cNvPicPr>
          <p:nvPr/>
        </p:nvPicPr>
        <p:blipFill>
          <a:blip r:embed="rId5"/>
          <a:stretch>
            <a:fillRect/>
          </a:stretch>
        </p:blipFill>
        <p:spPr>
          <a:xfrm>
            <a:off x="8343941" y="1264795"/>
            <a:ext cx="2880360" cy="4328409"/>
          </a:xfrm>
          <a:prstGeom prst="rect">
            <a:avLst/>
          </a:prstGeom>
        </p:spPr>
      </p:pic>
    </p:spTree>
    <p:extLst>
      <p:ext uri="{BB962C8B-B14F-4D97-AF65-F5344CB8AC3E}">
        <p14:creationId xmlns:p14="http://schemas.microsoft.com/office/powerpoint/2010/main" val="3344767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798FE0E0-D95D-46EF-A375-475D4DB0E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9AF38E-C334-C0CA-78E3-9E8DFC3A7EB9}"/>
              </a:ext>
            </a:extLst>
          </p:cNvPr>
          <p:cNvSpPr>
            <a:spLocks noGrp="1"/>
          </p:cNvSpPr>
          <p:nvPr>
            <p:ph type="title"/>
          </p:nvPr>
        </p:nvSpPr>
        <p:spPr>
          <a:xfrm>
            <a:off x="640080" y="640080"/>
            <a:ext cx="6894575" cy="3028406"/>
          </a:xfrm>
        </p:spPr>
        <p:txBody>
          <a:bodyPr vert="horz" lIns="91440" tIns="45720" rIns="91440" bIns="45720" rtlCol="0" anchor="b">
            <a:normAutofit/>
          </a:bodyPr>
          <a:lstStyle/>
          <a:p>
            <a:r>
              <a:rPr lang="en-US" sz="5400" dirty="0"/>
              <a:t>A Basic Introduction on informal counseling</a:t>
            </a:r>
          </a:p>
        </p:txBody>
      </p:sp>
      <p:sp>
        <p:nvSpPr>
          <p:cNvPr id="2064" name="sketchy line">
            <a:extLst>
              <a:ext uri="{FF2B5EF4-FFF2-40B4-BE49-F238E27FC236}">
                <a16:creationId xmlns:a16="http://schemas.microsoft.com/office/drawing/2014/main" id="{2D82A42F-AEBE-4065-9792-036A904D8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646" y="440926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offee Cup Counseling book by Harold J. Sala: 9780840730367">
            <a:extLst>
              <a:ext uri="{FF2B5EF4-FFF2-40B4-BE49-F238E27FC236}">
                <a16:creationId xmlns:a16="http://schemas.microsoft.com/office/drawing/2014/main" id="{B8097706-E61C-96B7-6181-99CEE770BA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01" r="4015" b="2"/>
          <a:stretch/>
        </p:blipFill>
        <p:spPr bwMode="auto">
          <a:xfrm>
            <a:off x="7733161" y="0"/>
            <a:ext cx="4509397" cy="6857990"/>
          </a:xfrm>
          <a:custGeom>
            <a:avLst/>
            <a:gdLst/>
            <a:ahLst/>
            <a:cxnLst/>
            <a:rect l="l" t="t" r="r" b="b"/>
            <a:pathLst>
              <a:path w="4052199" h="6858000">
                <a:moveTo>
                  <a:pt x="25603" y="0"/>
                </a:moveTo>
                <a:lnTo>
                  <a:pt x="4052199" y="0"/>
                </a:lnTo>
                <a:lnTo>
                  <a:pt x="4052199" y="6858000"/>
                </a:lnTo>
                <a:lnTo>
                  <a:pt x="28079" y="6858000"/>
                </a:lnTo>
                <a:lnTo>
                  <a:pt x="37459" y="6497135"/>
                </a:lnTo>
                <a:cubicBezTo>
                  <a:pt x="37586" y="6492050"/>
                  <a:pt x="38603" y="6487092"/>
                  <a:pt x="38603" y="6482007"/>
                </a:cubicBezTo>
                <a:cubicBezTo>
                  <a:pt x="47502" y="6367973"/>
                  <a:pt x="52587" y="6253939"/>
                  <a:pt x="18135" y="6142702"/>
                </a:cubicBezTo>
                <a:cubicBezTo>
                  <a:pt x="15084" y="6132214"/>
                  <a:pt x="13495" y="6121344"/>
                  <a:pt x="13432" y="6110411"/>
                </a:cubicBezTo>
                <a:cubicBezTo>
                  <a:pt x="11690" y="6013324"/>
                  <a:pt x="15936" y="5916236"/>
                  <a:pt x="26145" y="5819669"/>
                </a:cubicBezTo>
                <a:cubicBezTo>
                  <a:pt x="31229" y="5760555"/>
                  <a:pt x="26017" y="5700423"/>
                  <a:pt x="42926" y="5641690"/>
                </a:cubicBezTo>
                <a:cubicBezTo>
                  <a:pt x="50337" y="5612565"/>
                  <a:pt x="54595" y="5582728"/>
                  <a:pt x="55638" y="5552700"/>
                </a:cubicBezTo>
                <a:cubicBezTo>
                  <a:pt x="60087" y="5479983"/>
                  <a:pt x="38603" y="5411588"/>
                  <a:pt x="18263" y="5343066"/>
                </a:cubicBezTo>
                <a:cubicBezTo>
                  <a:pt x="7456" y="5306707"/>
                  <a:pt x="-5384" y="5269459"/>
                  <a:pt x="2372" y="5231320"/>
                </a:cubicBezTo>
                <a:cubicBezTo>
                  <a:pt x="16076" y="5173655"/>
                  <a:pt x="23920" y="5114744"/>
                  <a:pt x="25763" y="5055502"/>
                </a:cubicBezTo>
                <a:cubicBezTo>
                  <a:pt x="25635" y="5012660"/>
                  <a:pt x="15338" y="4970962"/>
                  <a:pt x="18898" y="4928374"/>
                </a:cubicBezTo>
                <a:cubicBezTo>
                  <a:pt x="27073" y="4845715"/>
                  <a:pt x="29157" y="4762561"/>
                  <a:pt x="25127" y="4679584"/>
                </a:cubicBezTo>
                <a:cubicBezTo>
                  <a:pt x="25077" y="4646429"/>
                  <a:pt x="28776" y="4613376"/>
                  <a:pt x="36187" y="4581060"/>
                </a:cubicBezTo>
                <a:cubicBezTo>
                  <a:pt x="45493" y="4524043"/>
                  <a:pt x="47464" y="4466060"/>
                  <a:pt x="42036" y="4408547"/>
                </a:cubicBezTo>
                <a:cubicBezTo>
                  <a:pt x="36060" y="4341932"/>
                  <a:pt x="18263" y="4276334"/>
                  <a:pt x="13685" y="4209719"/>
                </a:cubicBezTo>
                <a:cubicBezTo>
                  <a:pt x="6694" y="4099371"/>
                  <a:pt x="16610" y="3989024"/>
                  <a:pt x="26398" y="3879186"/>
                </a:cubicBezTo>
                <a:cubicBezTo>
                  <a:pt x="34026" y="3808731"/>
                  <a:pt x="36060" y="3737781"/>
                  <a:pt x="32501" y="3667009"/>
                </a:cubicBezTo>
                <a:cubicBezTo>
                  <a:pt x="28051" y="3610818"/>
                  <a:pt x="21059" y="3554755"/>
                  <a:pt x="19788" y="3498437"/>
                </a:cubicBezTo>
                <a:cubicBezTo>
                  <a:pt x="17627" y="3398006"/>
                  <a:pt x="18390" y="3297701"/>
                  <a:pt x="24237" y="3197143"/>
                </a:cubicBezTo>
                <a:cubicBezTo>
                  <a:pt x="27162" y="3146928"/>
                  <a:pt x="32119" y="3096966"/>
                  <a:pt x="34026" y="3046242"/>
                </a:cubicBezTo>
                <a:cubicBezTo>
                  <a:pt x="35933" y="2995518"/>
                  <a:pt x="40001" y="2944413"/>
                  <a:pt x="28433" y="2894578"/>
                </a:cubicBezTo>
                <a:cubicBezTo>
                  <a:pt x="8855" y="2810038"/>
                  <a:pt x="23220" y="2725879"/>
                  <a:pt x="27415" y="2641593"/>
                </a:cubicBezTo>
                <a:cubicBezTo>
                  <a:pt x="29958" y="2589217"/>
                  <a:pt x="45214" y="2535568"/>
                  <a:pt x="31738" y="2484717"/>
                </a:cubicBezTo>
                <a:cubicBezTo>
                  <a:pt x="10507" y="2405008"/>
                  <a:pt x="24492" y="2326951"/>
                  <a:pt x="31738" y="2248513"/>
                </a:cubicBezTo>
                <a:cubicBezTo>
                  <a:pt x="40218" y="2174283"/>
                  <a:pt x="38768" y="2099252"/>
                  <a:pt x="27415" y="2025403"/>
                </a:cubicBezTo>
                <a:cubicBezTo>
                  <a:pt x="12986" y="1952165"/>
                  <a:pt x="12986" y="1876803"/>
                  <a:pt x="27415" y="1803565"/>
                </a:cubicBezTo>
                <a:cubicBezTo>
                  <a:pt x="39276" y="1743102"/>
                  <a:pt x="40598" y="1681038"/>
                  <a:pt x="31356" y="1620119"/>
                </a:cubicBezTo>
                <a:cubicBezTo>
                  <a:pt x="25127" y="1576514"/>
                  <a:pt x="13940" y="1533163"/>
                  <a:pt x="12414" y="1489558"/>
                </a:cubicBezTo>
                <a:cubicBezTo>
                  <a:pt x="9262" y="1398420"/>
                  <a:pt x="11118" y="1307167"/>
                  <a:pt x="18008" y="1216233"/>
                </a:cubicBezTo>
                <a:cubicBezTo>
                  <a:pt x="26017" y="1112496"/>
                  <a:pt x="41400" y="1009268"/>
                  <a:pt x="30721" y="904896"/>
                </a:cubicBezTo>
                <a:cubicBezTo>
                  <a:pt x="27162" y="869046"/>
                  <a:pt x="19661" y="833323"/>
                  <a:pt x="18771" y="797346"/>
                </a:cubicBezTo>
                <a:cubicBezTo>
                  <a:pt x="17118" y="730095"/>
                  <a:pt x="16737" y="663607"/>
                  <a:pt x="20169" y="593941"/>
                </a:cubicBezTo>
                <a:cubicBezTo>
                  <a:pt x="23602" y="524274"/>
                  <a:pt x="38348" y="451938"/>
                  <a:pt x="28433" y="383798"/>
                </a:cubicBezTo>
                <a:cubicBezTo>
                  <a:pt x="18516" y="315657"/>
                  <a:pt x="24873" y="248406"/>
                  <a:pt x="31229" y="181410"/>
                </a:cubicBezTo>
                <a:cubicBezTo>
                  <a:pt x="34344" y="149565"/>
                  <a:pt x="36410" y="118069"/>
                  <a:pt x="35854" y="86700"/>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AB227A5-015F-B4C4-D573-02E083706D01}"/>
              </a:ext>
            </a:extLst>
          </p:cNvPr>
          <p:cNvSpPr txBox="1"/>
          <p:nvPr/>
        </p:nvSpPr>
        <p:spPr>
          <a:xfrm>
            <a:off x="759646" y="5040086"/>
            <a:ext cx="6522897" cy="1200329"/>
          </a:xfrm>
          <a:prstGeom prst="rect">
            <a:avLst/>
          </a:prstGeom>
          <a:noFill/>
        </p:spPr>
        <p:txBody>
          <a:bodyPr wrap="square" rtlCol="0">
            <a:spAutoFit/>
          </a:bodyPr>
          <a:lstStyle/>
          <a:p>
            <a:r>
              <a:rPr lang="en-US" sz="3600" dirty="0"/>
              <a:t>Suggested reading</a:t>
            </a:r>
          </a:p>
          <a:p>
            <a:r>
              <a:rPr lang="en-US" sz="3600" dirty="0"/>
              <a:t>Excellent and short easy read</a:t>
            </a:r>
          </a:p>
        </p:txBody>
      </p:sp>
    </p:spTree>
    <p:extLst>
      <p:ext uri="{BB962C8B-B14F-4D97-AF65-F5344CB8AC3E}">
        <p14:creationId xmlns:p14="http://schemas.microsoft.com/office/powerpoint/2010/main" val="66609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6BB0E0BD-3D4A-2494-FAB2-F311573356C1}"/>
              </a:ext>
            </a:extLst>
          </p:cNvPr>
          <p:cNvPicPr>
            <a:picLocks noChangeAspect="1" noChangeArrowheads="1"/>
          </p:cNvPicPr>
          <p:nvPr/>
        </p:nvPicPr>
        <p:blipFill rotWithShape="1">
          <a:blip r:embed="rId2">
            <a:alphaModFix amt="60000"/>
            <a:extLst>
              <a:ext uri="{28A0092B-C50C-407E-A947-70E740481C1C}">
                <a14:useLocalDpi xmlns:a14="http://schemas.microsoft.com/office/drawing/2010/main" val="0"/>
              </a:ext>
            </a:extLst>
          </a:blip>
          <a:srcRect t="16317" b="11350"/>
          <a:stretch/>
        </p:blipFill>
        <p:spPr bwMode="auto">
          <a:xfrm>
            <a:off x="365315" y="270548"/>
            <a:ext cx="11639298" cy="649978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9A9149A-5A9F-FB9C-26FF-505896686433}"/>
              </a:ext>
            </a:extLst>
          </p:cNvPr>
          <p:cNvSpPr txBox="1"/>
          <p:nvPr/>
        </p:nvSpPr>
        <p:spPr>
          <a:xfrm>
            <a:off x="1513115" y="5745347"/>
            <a:ext cx="10165218" cy="2588458"/>
          </a:xfrm>
          <a:prstGeom prst="rect">
            <a:avLst/>
          </a:prstGeom>
        </p:spPr>
        <p:txBody>
          <a:bodyPr vert="horz" lIns="91440" tIns="45720" rIns="91440" bIns="45720" rtlCol="0">
            <a:normAutofit/>
          </a:bodyPr>
          <a:lstStyle/>
          <a:p>
            <a:pPr>
              <a:lnSpc>
                <a:spcPct val="90000"/>
              </a:lnSpc>
              <a:spcAft>
                <a:spcPts val="600"/>
              </a:spcAft>
            </a:pPr>
            <a:r>
              <a:rPr lang="en-US" sz="4400" dirty="0">
                <a:solidFill>
                  <a:srgbClr val="FFFFFF"/>
                </a:solidFill>
              </a:rPr>
              <a:t>Our greatest resource is each other</a:t>
            </a:r>
          </a:p>
        </p:txBody>
      </p:sp>
    </p:spTree>
    <p:extLst>
      <p:ext uri="{BB962C8B-B14F-4D97-AF65-F5344CB8AC3E}">
        <p14:creationId xmlns:p14="http://schemas.microsoft.com/office/powerpoint/2010/main" val="29234589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AD9F09D0-0DCE-B0A3-0A8B-DD96CE570148}"/>
              </a:ext>
            </a:extLst>
          </p:cNvPr>
          <p:cNvSpPr>
            <a:spLocks noGrp="1"/>
          </p:cNvSpPr>
          <p:nvPr>
            <p:ph type="title"/>
          </p:nvPr>
        </p:nvSpPr>
        <p:spPr>
          <a:xfrm>
            <a:off x="1113927" y="300486"/>
            <a:ext cx="4800600" cy="1325563"/>
          </a:xfrm>
        </p:spPr>
        <p:txBody>
          <a:bodyPr anchor="b">
            <a:normAutofit/>
          </a:bodyPr>
          <a:lstStyle/>
          <a:p>
            <a:r>
              <a:rPr lang="en-US" b="1" dirty="0">
                <a:solidFill>
                  <a:schemeClr val="bg1"/>
                </a:solidFill>
              </a:rPr>
              <a:t>Prayers</a:t>
            </a:r>
          </a:p>
        </p:txBody>
      </p:sp>
      <p:cxnSp>
        <p:nvCxnSpPr>
          <p:cNvPr id="11" name="Straight Connector 10">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4DD5CE9-FC83-5E2C-4ABF-C698B956EBA1}"/>
              </a:ext>
            </a:extLst>
          </p:cNvPr>
          <p:cNvSpPr>
            <a:spLocks noGrp="1"/>
          </p:cNvSpPr>
          <p:nvPr>
            <p:ph idx="1"/>
          </p:nvPr>
        </p:nvSpPr>
        <p:spPr>
          <a:xfrm>
            <a:off x="283029" y="2288833"/>
            <a:ext cx="7247692" cy="3711571"/>
          </a:xfrm>
        </p:spPr>
        <p:txBody>
          <a:bodyPr>
            <a:noAutofit/>
          </a:bodyPr>
          <a:lstStyle/>
          <a:p>
            <a:pPr marL="742950" indent="-742950">
              <a:buFont typeface="+mj-lt"/>
              <a:buAutoNum type="arabicPeriod"/>
            </a:pPr>
            <a:r>
              <a:rPr lang="en-US" sz="3400" dirty="0">
                <a:solidFill>
                  <a:schemeClr val="bg1"/>
                </a:solidFill>
              </a:rPr>
              <a:t>Changes to Podium Edition</a:t>
            </a:r>
          </a:p>
          <a:p>
            <a:pPr marL="742950" indent="-742950">
              <a:buFont typeface="+mj-lt"/>
              <a:buAutoNum type="arabicPeriod"/>
            </a:pPr>
            <a:r>
              <a:rPr lang="en-US" sz="3400" dirty="0">
                <a:solidFill>
                  <a:schemeClr val="bg1"/>
                </a:solidFill>
              </a:rPr>
              <a:t>Options:  a. use verbatim, </a:t>
            </a:r>
          </a:p>
          <a:p>
            <a:pPr marL="0" indent="0">
              <a:buNone/>
            </a:pPr>
            <a:r>
              <a:rPr lang="en-US" sz="3400" dirty="0">
                <a:solidFill>
                  <a:schemeClr val="bg1"/>
                </a:solidFill>
              </a:rPr>
              <a:t>                         b. modify prayers 	</a:t>
            </a:r>
          </a:p>
          <a:p>
            <a:pPr marL="0" indent="0">
              <a:buNone/>
            </a:pPr>
            <a:r>
              <a:rPr lang="en-US" sz="3400" dirty="0">
                <a:solidFill>
                  <a:schemeClr val="bg1"/>
                </a:solidFill>
              </a:rPr>
              <a:t>                         c. write your own </a:t>
            </a:r>
          </a:p>
          <a:p>
            <a:pPr marL="0" indent="0">
              <a:buNone/>
            </a:pPr>
            <a:r>
              <a:rPr lang="en-US" sz="3400" dirty="0">
                <a:solidFill>
                  <a:schemeClr val="bg1"/>
                </a:solidFill>
              </a:rPr>
              <a:t>3.    Always be prepared</a:t>
            </a:r>
          </a:p>
          <a:p>
            <a:pPr marL="0" indent="0">
              <a:buNone/>
            </a:pPr>
            <a:r>
              <a:rPr lang="en-US" sz="3400" dirty="0">
                <a:solidFill>
                  <a:schemeClr val="bg1"/>
                </a:solidFill>
              </a:rPr>
              <a:t>4.    Shorter is better</a:t>
            </a:r>
          </a:p>
        </p:txBody>
      </p:sp>
      <p:pic>
        <p:nvPicPr>
          <p:cNvPr id="4" name="Picture 3" descr="Praying Hands - Praying Hands Clipart ...">
            <a:extLst>
              <a:ext uri="{FF2B5EF4-FFF2-40B4-BE49-F238E27FC236}">
                <a16:creationId xmlns:a16="http://schemas.microsoft.com/office/drawing/2014/main" id="{3D1B62B0-99CF-F512-6256-1106648F461B}"/>
              </a:ext>
            </a:extLst>
          </p:cNvPr>
          <p:cNvPicPr>
            <a:picLocks noChangeAspect="1"/>
          </p:cNvPicPr>
          <p:nvPr/>
        </p:nvPicPr>
        <p:blipFill>
          <a:blip r:embed="rId3"/>
          <a:stretch>
            <a:fillRect/>
          </a:stretch>
        </p:blipFill>
        <p:spPr>
          <a:xfrm>
            <a:off x="7893667" y="-6"/>
            <a:ext cx="4298323" cy="6857999"/>
          </a:xfrm>
          <a:prstGeom prst="rect">
            <a:avLst/>
          </a:prstGeom>
        </p:spPr>
      </p:pic>
      <p:cxnSp>
        <p:nvCxnSpPr>
          <p:cNvPr id="13" name="Straight Connector 12">
            <a:extLst>
              <a:ext uri="{FF2B5EF4-FFF2-40B4-BE49-F238E27FC236}">
                <a16:creationId xmlns:a16="http://schemas.microsoft.com/office/drawing/2014/main" id="{B7188D9B-1674-419B-A379-D1632A7EC3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829053" y="0"/>
            <a:ext cx="0" cy="6858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8898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0922E0-6E5A-5B91-2B36-754D99B5F8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CABA7-1866-6FBA-DC54-C6DEB72C9EF3}"/>
              </a:ext>
            </a:extLst>
          </p:cNvPr>
          <p:cNvSpPr>
            <a:spLocks noGrp="1"/>
          </p:cNvSpPr>
          <p:nvPr>
            <p:ph type="title"/>
          </p:nvPr>
        </p:nvSpPr>
        <p:spPr>
          <a:xfrm>
            <a:off x="876692" y="372809"/>
            <a:ext cx="5479719" cy="1007765"/>
          </a:xfrm>
        </p:spPr>
        <p:txBody>
          <a:bodyPr anchor="b">
            <a:normAutofit/>
          </a:bodyPr>
          <a:lstStyle/>
          <a:p>
            <a:r>
              <a:rPr lang="en-US" sz="6000" b="1" dirty="0"/>
              <a:t>Prayers</a:t>
            </a:r>
          </a:p>
        </p:txBody>
      </p:sp>
      <p:sp>
        <p:nvSpPr>
          <p:cNvPr id="3" name="Content Placeholder 2">
            <a:extLst>
              <a:ext uri="{FF2B5EF4-FFF2-40B4-BE49-F238E27FC236}">
                <a16:creationId xmlns:a16="http://schemas.microsoft.com/office/drawing/2014/main" id="{EA1D88DC-3C59-69DD-2B0E-14605692486B}"/>
              </a:ext>
            </a:extLst>
          </p:cNvPr>
          <p:cNvSpPr>
            <a:spLocks noGrp="1"/>
          </p:cNvSpPr>
          <p:nvPr>
            <p:ph idx="1"/>
          </p:nvPr>
        </p:nvSpPr>
        <p:spPr>
          <a:xfrm>
            <a:off x="616281" y="1744943"/>
            <a:ext cx="6324846" cy="4740247"/>
          </a:xfrm>
        </p:spPr>
        <p:txBody>
          <a:bodyPr anchor="t">
            <a:noAutofit/>
          </a:bodyPr>
          <a:lstStyle/>
          <a:p>
            <a:pPr marL="742950" indent="-742950">
              <a:buFont typeface="+mj-lt"/>
              <a:buAutoNum type="arabicPeriod"/>
            </a:pPr>
            <a:r>
              <a:rPr lang="en-US" sz="3400" dirty="0"/>
              <a:t>Meeting invocations and benedictions</a:t>
            </a:r>
          </a:p>
          <a:p>
            <a:pPr marL="742950" indent="-742950">
              <a:buFont typeface="+mj-lt"/>
              <a:buAutoNum type="arabicPeriod"/>
            </a:pPr>
            <a:r>
              <a:rPr lang="en-US" sz="3400" dirty="0"/>
              <a:t>Memorials </a:t>
            </a:r>
          </a:p>
          <a:p>
            <a:pPr marL="742950" indent="-742950">
              <a:buFont typeface="+mj-lt"/>
              <a:buAutoNum type="arabicPeriod"/>
            </a:pPr>
            <a:r>
              <a:rPr lang="en-US" sz="3400" dirty="0"/>
              <a:t>Graveside services</a:t>
            </a:r>
          </a:p>
          <a:p>
            <a:pPr marL="742950" indent="-742950">
              <a:buFont typeface="+mj-lt"/>
              <a:buAutoNum type="arabicPeriod"/>
            </a:pPr>
            <a:r>
              <a:rPr lang="en-US" sz="3400" dirty="0"/>
              <a:t>Public meetings</a:t>
            </a:r>
          </a:p>
          <a:p>
            <a:pPr marL="742950" indent="-742950">
              <a:buFont typeface="+mj-lt"/>
              <a:buAutoNum type="arabicPeriod"/>
            </a:pPr>
            <a:r>
              <a:rPr lang="en-US" sz="3400" dirty="0"/>
              <a:t>Banquet invocations</a:t>
            </a:r>
          </a:p>
          <a:p>
            <a:pPr marL="742950" indent="-742950">
              <a:buFont typeface="+mj-lt"/>
              <a:buAutoNum type="arabicPeriod"/>
            </a:pPr>
            <a:r>
              <a:rPr lang="en-US" sz="3400" dirty="0"/>
              <a:t>Holiday events</a:t>
            </a:r>
          </a:p>
          <a:p>
            <a:pPr marL="742950" indent="-742950">
              <a:buFont typeface="+mj-lt"/>
              <a:buAutoNum type="arabicPeriod"/>
            </a:pPr>
            <a:r>
              <a:rPr lang="en-US" sz="3400" dirty="0"/>
              <a:t>Prayers for the sick</a:t>
            </a:r>
          </a:p>
        </p:txBody>
      </p:sp>
      <p:pic>
        <p:nvPicPr>
          <p:cNvPr id="4" name="Picture 3" descr="Praying Hands - Praying Hands Clipart ...">
            <a:extLst>
              <a:ext uri="{FF2B5EF4-FFF2-40B4-BE49-F238E27FC236}">
                <a16:creationId xmlns:a16="http://schemas.microsoft.com/office/drawing/2014/main" id="{C3765EB8-75E4-584C-D8AD-15E58FB8AA3F}"/>
              </a:ext>
            </a:extLst>
          </p:cNvPr>
          <p:cNvPicPr>
            <a:picLocks noChangeAspect="1"/>
          </p:cNvPicPr>
          <p:nvPr/>
        </p:nvPicPr>
        <p:blipFill>
          <a:blip r:embed="rId2"/>
          <a:srcRect t="9817" b="2840"/>
          <a:stretch>
            <a:fillRect/>
          </a:stretch>
        </p:blipFill>
        <p:spPr>
          <a:xfrm>
            <a:off x="7270812" y="10"/>
            <a:ext cx="4921187" cy="6857990"/>
          </a:xfrm>
          <a:prstGeom prst="rect">
            <a:avLst/>
          </a:prstGeom>
        </p:spPr>
      </p:pic>
      <p:grpSp>
        <p:nvGrpSpPr>
          <p:cNvPr id="12" name="Group 11">
            <a:extLst>
              <a:ext uri="{FF2B5EF4-FFF2-40B4-BE49-F238E27FC236}">
                <a16:creationId xmlns:a16="http://schemas.microsoft.com/office/drawing/2014/main" id="{8CE57D37-C2D0-066B-1AE3-6F4244344F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10" name="Rectangle 9">
              <a:extLst>
                <a:ext uri="{FF2B5EF4-FFF2-40B4-BE49-F238E27FC236}">
                  <a16:creationId xmlns:a16="http://schemas.microsoft.com/office/drawing/2014/main" id="{A24DCA44-89CF-872A-903F-96C50780E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B0CC4F5-AC85-FFFA-7EB5-33C4FCE90A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40250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0B0DA-CD2A-6875-F56F-8D441629C3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609A01-ECBC-09F9-3D63-88D430619374}"/>
              </a:ext>
            </a:extLst>
          </p:cNvPr>
          <p:cNvSpPr>
            <a:spLocks noGrp="1"/>
          </p:cNvSpPr>
          <p:nvPr>
            <p:ph type="title"/>
          </p:nvPr>
        </p:nvSpPr>
        <p:spPr>
          <a:solidFill>
            <a:srgbClr val="192C43"/>
          </a:solidFill>
        </p:spPr>
        <p:txBody>
          <a:bodyPr>
            <a:normAutofit/>
          </a:bodyPr>
          <a:lstStyle/>
          <a:p>
            <a:pPr lvl="0"/>
            <a:r>
              <a:rPr lang="en-US" dirty="0">
                <a:solidFill>
                  <a:schemeClr val="bg1"/>
                </a:solidFill>
              </a:rPr>
              <a:t>Organizational Structure</a:t>
            </a:r>
          </a:p>
        </p:txBody>
      </p:sp>
      <p:graphicFrame>
        <p:nvGraphicFramePr>
          <p:cNvPr id="4" name="Content Placeholder 3">
            <a:extLst>
              <a:ext uri="{FF2B5EF4-FFF2-40B4-BE49-F238E27FC236}">
                <a16:creationId xmlns:a16="http://schemas.microsoft.com/office/drawing/2014/main" id="{88E6A665-7F72-F468-78B7-2B8DB9C20BD7}"/>
              </a:ext>
            </a:extLst>
          </p:cNvPr>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09C97404-788D-9E99-CCB4-5BD1F9A687D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bwMode="auto">
          <a:xfrm>
            <a:off x="10107561" y="428624"/>
            <a:ext cx="1072035" cy="1078899"/>
          </a:xfrm>
          <a:prstGeom prst="rect">
            <a:avLst/>
          </a:prstGeom>
          <a:solidFill>
            <a:schemeClr val="bg1"/>
          </a:solidFill>
          <a:ln w="9525">
            <a:noFill/>
            <a:miter lim="800000"/>
            <a:headEnd/>
            <a:tailEnd/>
          </a:ln>
        </p:spPr>
      </p:pic>
      <p:sp>
        <p:nvSpPr>
          <p:cNvPr id="16" name="TextBox 15">
            <a:extLst>
              <a:ext uri="{FF2B5EF4-FFF2-40B4-BE49-F238E27FC236}">
                <a16:creationId xmlns:a16="http://schemas.microsoft.com/office/drawing/2014/main" id="{CDEAF91D-8FA1-788F-B470-085F9EFA2A2E}"/>
              </a:ext>
            </a:extLst>
          </p:cNvPr>
          <p:cNvSpPr txBox="1"/>
          <p:nvPr/>
        </p:nvSpPr>
        <p:spPr>
          <a:xfrm>
            <a:off x="4267200" y="5704478"/>
            <a:ext cx="5925312" cy="600164"/>
          </a:xfrm>
          <a:prstGeom prst="rect">
            <a:avLst/>
          </a:prstGeom>
          <a:solidFill>
            <a:schemeClr val="bg1"/>
          </a:solidFill>
        </p:spPr>
        <p:txBody>
          <a:bodyPr wrap="square" rtlCol="0" anchor="ctr" anchorCtr="1">
            <a:spAutoFit/>
          </a:bodyPr>
          <a:lstStyle/>
          <a:p>
            <a:pPr algn="ctr"/>
            <a:endParaRPr lang="en-US" sz="3300" dirty="0"/>
          </a:p>
        </p:txBody>
      </p:sp>
      <p:sp>
        <p:nvSpPr>
          <p:cNvPr id="7" name="Curved Right Arrow 6">
            <a:extLst>
              <a:ext uri="{FF2B5EF4-FFF2-40B4-BE49-F238E27FC236}">
                <a16:creationId xmlns:a16="http://schemas.microsoft.com/office/drawing/2014/main" id="{48C7CC8F-FAEC-93E9-C7D6-3D84180A621C}"/>
              </a:ext>
            </a:extLst>
          </p:cNvPr>
          <p:cNvSpPr/>
          <p:nvPr/>
        </p:nvSpPr>
        <p:spPr>
          <a:xfrm>
            <a:off x="4495800" y="1905000"/>
            <a:ext cx="731520" cy="3352800"/>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urved Right Arrow 7">
            <a:extLst>
              <a:ext uri="{FF2B5EF4-FFF2-40B4-BE49-F238E27FC236}">
                <a16:creationId xmlns:a16="http://schemas.microsoft.com/office/drawing/2014/main" id="{D58C74D3-FEA4-FC3A-8736-0940738761C3}"/>
              </a:ext>
            </a:extLst>
          </p:cNvPr>
          <p:cNvSpPr/>
          <p:nvPr/>
        </p:nvSpPr>
        <p:spPr>
          <a:xfrm flipH="1">
            <a:off x="9296400" y="1905000"/>
            <a:ext cx="731520" cy="3352800"/>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3087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0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0" name="Rectangle 1039">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FC8D959-8FC6-59F6-E574-5D5FE08DF231}"/>
              </a:ext>
            </a:extLst>
          </p:cNvPr>
          <p:cNvSpPr>
            <a:spLocks noGrp="1"/>
          </p:cNvSpPr>
          <p:nvPr>
            <p:ph type="title"/>
          </p:nvPr>
        </p:nvSpPr>
        <p:spPr>
          <a:xfrm>
            <a:off x="6234865" y="568517"/>
            <a:ext cx="5248221" cy="1067209"/>
          </a:xfrm>
        </p:spPr>
        <p:txBody>
          <a:bodyPr>
            <a:normAutofit/>
          </a:bodyPr>
          <a:lstStyle/>
          <a:p>
            <a:r>
              <a:rPr lang="en-US" b="1" dirty="0">
                <a:solidFill>
                  <a:schemeClr val="bg1"/>
                </a:solidFill>
                <a:effectLst/>
                <a:latin typeface="Times New Roman" panose="02020603050405020304" pitchFamily="18" charset="0"/>
                <a:ea typeface="Calibri" panose="020F0502020204030204" pitchFamily="34" charset="0"/>
              </a:rPr>
              <a:t>Visitation </a:t>
            </a:r>
            <a:r>
              <a:rPr lang="en-US" b="1" dirty="0">
                <a:solidFill>
                  <a:schemeClr val="bg1"/>
                </a:solidFill>
                <a:latin typeface="Times New Roman" panose="02020603050405020304" pitchFamily="18" charset="0"/>
                <a:ea typeface="Calibri" panose="020F0502020204030204" pitchFamily="34" charset="0"/>
              </a:rPr>
              <a:t>P</a:t>
            </a:r>
            <a:r>
              <a:rPr lang="en-US" b="1" dirty="0">
                <a:solidFill>
                  <a:schemeClr val="bg1"/>
                </a:solidFill>
                <a:effectLst/>
                <a:latin typeface="Times New Roman" panose="02020603050405020304" pitchFamily="18" charset="0"/>
                <a:ea typeface="Calibri" panose="020F0502020204030204" pitchFamily="34" charset="0"/>
              </a:rPr>
              <a:t>rinciples </a:t>
            </a:r>
            <a:endParaRPr lang="en-US" b="1" dirty="0">
              <a:solidFill>
                <a:schemeClr val="bg1"/>
              </a:solidFill>
            </a:endParaRPr>
          </a:p>
        </p:txBody>
      </p:sp>
      <p:pic>
        <p:nvPicPr>
          <p:cNvPr id="1026" name="Picture 2" descr="VFW Post 6027 would... - Cecil County Memorial VFW Post 6027 | Facebook">
            <a:extLst>
              <a:ext uri="{FF2B5EF4-FFF2-40B4-BE49-F238E27FC236}">
                <a16:creationId xmlns:a16="http://schemas.microsoft.com/office/drawing/2014/main" id="{B8460B63-A689-B600-2183-0BFD6F2C16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456" r="1641"/>
          <a:stretch>
            <a:fillRect/>
          </a:stretch>
        </p:blipFill>
        <p:spPr bwMode="auto">
          <a:xfrm>
            <a:off x="739959" y="1095407"/>
            <a:ext cx="4754947" cy="4754947"/>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noFill/>
          <a:ln w="28575">
            <a:noFill/>
          </a:ln>
          <a:extLst>
            <a:ext uri="{909E8E84-426E-40DD-AFC4-6F175D3DCCD1}">
              <a14:hiddenFill xmlns:a14="http://schemas.microsoft.com/office/drawing/2010/main">
                <a:solidFill>
                  <a:srgbClr val="FFFFFF"/>
                </a:solidFill>
              </a14:hiddenFill>
            </a:ext>
          </a:extLst>
        </p:spPr>
      </p:pic>
      <p:grpSp>
        <p:nvGrpSpPr>
          <p:cNvPr id="1042" name="Group 1041">
            <a:extLst>
              <a:ext uri="{FF2B5EF4-FFF2-40B4-BE49-F238E27FC236}">
                <a16:creationId xmlns:a16="http://schemas.microsoft.com/office/drawing/2014/main" id="{B894EFA8-F425-4D19-A94B-445388B31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043" name="Freeform: Shape 1042">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044" name="Freeform: Shape 1043">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3" name="Content Placeholder 2">
            <a:extLst>
              <a:ext uri="{FF2B5EF4-FFF2-40B4-BE49-F238E27FC236}">
                <a16:creationId xmlns:a16="http://schemas.microsoft.com/office/drawing/2014/main" id="{E0E64CB4-02D3-1DF8-EBBE-FDECC0FF3D81}"/>
              </a:ext>
            </a:extLst>
          </p:cNvPr>
          <p:cNvSpPr>
            <a:spLocks noGrp="1"/>
          </p:cNvSpPr>
          <p:nvPr>
            <p:ph idx="1"/>
          </p:nvPr>
        </p:nvSpPr>
        <p:spPr>
          <a:xfrm>
            <a:off x="6234868" y="1820369"/>
            <a:ext cx="5217173" cy="4351338"/>
          </a:xfrm>
        </p:spPr>
        <p:txBody>
          <a:bodyPr>
            <a:normAutofit/>
          </a:bodyPr>
          <a:lstStyle/>
          <a:p>
            <a:r>
              <a:rPr lang="en-US" sz="4000" dirty="0">
                <a:solidFill>
                  <a:schemeClr val="bg1"/>
                </a:solidFill>
              </a:rPr>
              <a:t>Client centered</a:t>
            </a:r>
          </a:p>
          <a:p>
            <a:r>
              <a:rPr lang="en-US" sz="4000" dirty="0">
                <a:solidFill>
                  <a:schemeClr val="bg1"/>
                </a:solidFill>
              </a:rPr>
              <a:t>Listen</a:t>
            </a:r>
          </a:p>
          <a:p>
            <a:r>
              <a:rPr lang="en-US" sz="4000" dirty="0">
                <a:solidFill>
                  <a:schemeClr val="bg1"/>
                </a:solidFill>
              </a:rPr>
              <a:t>Look professional</a:t>
            </a:r>
          </a:p>
          <a:p>
            <a:r>
              <a:rPr lang="en-US" sz="4000" dirty="0">
                <a:solidFill>
                  <a:schemeClr val="bg1"/>
                </a:solidFill>
              </a:rPr>
              <a:t>Be a friend!</a:t>
            </a:r>
          </a:p>
        </p:txBody>
      </p:sp>
      <p:grpSp>
        <p:nvGrpSpPr>
          <p:cNvPr id="1046"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1047" name="Freeform: Shape 1046">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48" name="Freeform: Shape 1047">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49" name="Freeform: Shape 1048">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50" name="Freeform: Shape 1049">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51" name="Freeform: Shape 1050">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4131312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5C880D58-0477-47F1-B3CB-4B30179411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63593"/>
            <a:ext cx="1861854" cy="717514"/>
            <a:chOff x="0" y="377893"/>
            <a:chExt cx="1861854" cy="717514"/>
          </a:xfrm>
          <a:solidFill>
            <a:schemeClr val="bg1"/>
          </a:solidFill>
        </p:grpSpPr>
        <p:sp>
          <p:nvSpPr>
            <p:cNvPr id="15" name="Freeform: Shape 14">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pic>
        <p:nvPicPr>
          <p:cNvPr id="5" name="Picture 4" descr="Self-care reminder written on an isolated sticky note. (Photo Courtesy BigStock)">
            <a:extLst>
              <a:ext uri="{FF2B5EF4-FFF2-40B4-BE49-F238E27FC236}">
                <a16:creationId xmlns:a16="http://schemas.microsoft.com/office/drawing/2014/main" id="{6E654B36-7BB9-1672-9876-F0B37377F9EE}"/>
              </a:ext>
            </a:extLst>
          </p:cNvPr>
          <p:cNvPicPr>
            <a:picLocks noChangeAspect="1"/>
          </p:cNvPicPr>
          <p:nvPr/>
        </p:nvPicPr>
        <p:blipFill>
          <a:blip r:embed="rId2"/>
          <a:srcRect r="-5" b="-5"/>
          <a:stretch>
            <a:fillRect/>
          </a:stretch>
        </p:blipFill>
        <p:spPr>
          <a:xfrm>
            <a:off x="235534" y="1009050"/>
            <a:ext cx="3296556" cy="3296556"/>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ln w="28575">
            <a:noFill/>
          </a:ln>
        </p:spPr>
      </p:pic>
      <p:sp>
        <p:nvSpPr>
          <p:cNvPr id="18" name="Graphic 212">
            <a:extLst>
              <a:ext uri="{FF2B5EF4-FFF2-40B4-BE49-F238E27FC236}">
                <a16:creationId xmlns:a16="http://schemas.microsoft.com/office/drawing/2014/main" id="{877E3FF1-E4B8-49CB-9DD6-7D2067808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9510" y="2210504"/>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Graphic 212">
            <a:extLst>
              <a:ext uri="{FF2B5EF4-FFF2-40B4-BE49-F238E27FC236}">
                <a16:creationId xmlns:a16="http://schemas.microsoft.com/office/drawing/2014/main" id="{30BDE8C6-094E-46E6-BD5E-75FAB4F7C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9510" y="2210504"/>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Picture 5" descr="YOU Matter: 5 Tips for Self-Care - NCCJ">
            <a:extLst>
              <a:ext uri="{FF2B5EF4-FFF2-40B4-BE49-F238E27FC236}">
                <a16:creationId xmlns:a16="http://schemas.microsoft.com/office/drawing/2014/main" id="{F498F301-F4BC-1E4C-280E-F31E89362317}"/>
              </a:ext>
            </a:extLst>
          </p:cNvPr>
          <p:cNvPicPr>
            <a:picLocks noChangeAspect="1"/>
          </p:cNvPicPr>
          <p:nvPr/>
        </p:nvPicPr>
        <p:blipFill>
          <a:blip r:embed="rId3"/>
          <a:srcRect r="4" b="4"/>
          <a:stretch>
            <a:fillRect/>
          </a:stretch>
        </p:blipFill>
        <p:spPr>
          <a:xfrm>
            <a:off x="2841433" y="3429000"/>
            <a:ext cx="2965878" cy="2965878"/>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ln w="28575">
            <a:noFill/>
          </a:ln>
        </p:spPr>
      </p:pic>
      <p:grpSp>
        <p:nvGrpSpPr>
          <p:cNvPr id="22"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23" name="Freeform: Shape 22">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graphicFrame>
        <p:nvGraphicFramePr>
          <p:cNvPr id="29" name="TextBox 6">
            <a:extLst>
              <a:ext uri="{FF2B5EF4-FFF2-40B4-BE49-F238E27FC236}">
                <a16:creationId xmlns:a16="http://schemas.microsoft.com/office/drawing/2014/main" id="{28CB9557-7280-2721-449C-7FE723972BAE}"/>
              </a:ext>
            </a:extLst>
          </p:cNvPr>
          <p:cNvGraphicFramePr/>
          <p:nvPr>
            <p:extLst>
              <p:ext uri="{D42A27DB-BD31-4B8C-83A1-F6EECF244321}">
                <p14:modId xmlns:p14="http://schemas.microsoft.com/office/powerpoint/2010/main" val="2059125803"/>
              </p:ext>
            </p:extLst>
          </p:nvPr>
        </p:nvGraphicFramePr>
        <p:xfrm>
          <a:off x="5407742" y="541371"/>
          <a:ext cx="6425028" cy="42916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405115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A40319-D855-8185-F7B7-726002EF7A93}"/>
              </a:ext>
            </a:extLst>
          </p:cNvPr>
          <p:cNvSpPr>
            <a:spLocks noGrp="1"/>
          </p:cNvSpPr>
          <p:nvPr>
            <p:ph type="title"/>
          </p:nvPr>
        </p:nvSpPr>
        <p:spPr>
          <a:xfrm>
            <a:off x="683142" y="290053"/>
            <a:ext cx="5334197" cy="1708242"/>
          </a:xfrm>
        </p:spPr>
        <p:txBody>
          <a:bodyPr anchor="ctr">
            <a:noAutofit/>
          </a:bodyPr>
          <a:lstStyle/>
          <a:p>
            <a:pPr algn="ctr"/>
            <a:r>
              <a:rPr lang="en-US" sz="6000" b="1" dirty="0"/>
              <a:t>Emergency Checklist</a:t>
            </a:r>
          </a:p>
        </p:txBody>
      </p:sp>
      <p:sp>
        <p:nvSpPr>
          <p:cNvPr id="3" name="Content Placeholder 2">
            <a:extLst>
              <a:ext uri="{FF2B5EF4-FFF2-40B4-BE49-F238E27FC236}">
                <a16:creationId xmlns:a16="http://schemas.microsoft.com/office/drawing/2014/main" id="{729588C5-88D9-F7FD-0FDB-5B4E2F2223C4}"/>
              </a:ext>
            </a:extLst>
          </p:cNvPr>
          <p:cNvSpPr>
            <a:spLocks noGrp="1"/>
          </p:cNvSpPr>
          <p:nvPr>
            <p:ph idx="1"/>
          </p:nvPr>
        </p:nvSpPr>
        <p:spPr>
          <a:xfrm>
            <a:off x="840466" y="1890141"/>
            <a:ext cx="5334197" cy="3769835"/>
          </a:xfrm>
        </p:spPr>
        <p:txBody>
          <a:bodyPr anchor="ctr">
            <a:noAutofit/>
          </a:bodyPr>
          <a:lstStyle/>
          <a:p>
            <a:pPr marL="0" indent="0">
              <a:buNone/>
            </a:pPr>
            <a:r>
              <a:rPr lang="en-US" sz="3600" b="1" dirty="0"/>
              <a:t>RAPID DECOMPRESSION</a:t>
            </a:r>
          </a:p>
          <a:p>
            <a:pPr marL="0" indent="0">
              <a:buNone/>
            </a:pPr>
            <a:endParaRPr lang="en-US" sz="2000" b="1" dirty="0"/>
          </a:p>
          <a:p>
            <a:pPr marL="0" indent="0">
              <a:buNone/>
            </a:pPr>
            <a:r>
              <a:rPr lang="en-US" sz="3200" b="1" dirty="0"/>
              <a:t>1. OXYGEN - ON, 100% </a:t>
            </a:r>
            <a:br>
              <a:rPr lang="en-US" sz="3200" b="1" dirty="0"/>
            </a:br>
            <a:r>
              <a:rPr lang="en-US" sz="3200" b="1" dirty="0"/>
              <a:t>2. CREWMEMBER SECURED AS REQUIRED </a:t>
            </a:r>
            <a:br>
              <a:rPr lang="en-US" sz="3200" b="1" dirty="0"/>
            </a:br>
            <a:r>
              <a:rPr lang="en-US" sz="3200" b="1" dirty="0"/>
              <a:t>3. PATIENTS AND PASSENGERS ASSIST AS REQUIRED</a:t>
            </a:r>
          </a:p>
        </p:txBody>
      </p:sp>
      <p:pic>
        <p:nvPicPr>
          <p:cNvPr id="5" name="Picture 4">
            <a:extLst>
              <a:ext uri="{FF2B5EF4-FFF2-40B4-BE49-F238E27FC236}">
                <a16:creationId xmlns:a16="http://schemas.microsoft.com/office/drawing/2014/main" id="{E333C100-BFCE-26D2-839A-9EAF1A54E572}"/>
              </a:ext>
            </a:extLst>
          </p:cNvPr>
          <p:cNvPicPr>
            <a:picLocks noChangeAspect="1"/>
          </p:cNvPicPr>
          <p:nvPr/>
        </p:nvPicPr>
        <p:blipFill>
          <a:blip r:embed="rId3">
            <a:extLst>
              <a:ext uri="{28A0092B-C50C-407E-A947-70E740481C1C}">
                <a14:useLocalDpi xmlns:a14="http://schemas.microsoft.com/office/drawing/2010/main" val="0"/>
              </a:ext>
            </a:extLst>
          </a:blip>
          <a:srcRect t="165" r="2" b="3259"/>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6" name="TextBox 5">
            <a:extLst>
              <a:ext uri="{FF2B5EF4-FFF2-40B4-BE49-F238E27FC236}">
                <a16:creationId xmlns:a16="http://schemas.microsoft.com/office/drawing/2014/main" id="{427378DF-DD2A-4DA2-3516-6B02B48F95A0}"/>
              </a:ext>
            </a:extLst>
          </p:cNvPr>
          <p:cNvSpPr txBox="1"/>
          <p:nvPr/>
        </p:nvSpPr>
        <p:spPr>
          <a:xfrm>
            <a:off x="476296" y="5869858"/>
            <a:ext cx="6038256" cy="584775"/>
          </a:xfrm>
          <a:prstGeom prst="rect">
            <a:avLst/>
          </a:prstGeom>
          <a:noFill/>
        </p:spPr>
        <p:txBody>
          <a:bodyPr wrap="none" rtlCol="0">
            <a:spAutoFit/>
          </a:bodyPr>
          <a:lstStyle/>
          <a:p>
            <a:r>
              <a:rPr lang="en-US" sz="3200" i="1" dirty="0">
                <a:solidFill>
                  <a:srgbClr val="FF0000"/>
                </a:solidFill>
              </a:rPr>
              <a:t>Put on your own oxygen mask first!</a:t>
            </a:r>
          </a:p>
        </p:txBody>
      </p:sp>
    </p:spTree>
    <p:extLst>
      <p:ext uri="{BB962C8B-B14F-4D97-AF65-F5344CB8AC3E}">
        <p14:creationId xmlns:p14="http://schemas.microsoft.com/office/powerpoint/2010/main" val="15328534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6CEF60-247F-E8FB-C3EC-2FDF4B3DA636}"/>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b="1" kern="1200" dirty="0">
                <a:solidFill>
                  <a:schemeClr val="bg1"/>
                </a:solidFill>
                <a:latin typeface="+mj-lt"/>
                <a:ea typeface="+mj-ea"/>
                <a:cs typeface="+mj-cs"/>
              </a:rPr>
              <a:t>Chaplain self care</a:t>
            </a:r>
          </a:p>
        </p:txBody>
      </p:sp>
      <p:pic>
        <p:nvPicPr>
          <p:cNvPr id="4" name="Content Placeholder 3" descr="Self care is part of your work | The Chaplain's Report">
            <a:extLst>
              <a:ext uri="{FF2B5EF4-FFF2-40B4-BE49-F238E27FC236}">
                <a16:creationId xmlns:a16="http://schemas.microsoft.com/office/drawing/2014/main" id="{3F9E40CA-0129-1443-7E67-62D6E9275F15}"/>
              </a:ext>
            </a:extLst>
          </p:cNvPr>
          <p:cNvPicPr>
            <a:picLocks noGrp="1" noChangeAspect="1"/>
          </p:cNvPicPr>
          <p:nvPr>
            <p:ph idx="1"/>
          </p:nvPr>
        </p:nvPicPr>
        <p:blipFill>
          <a:blip r:embed="rId2"/>
          <a:stretch>
            <a:fillRect/>
          </a:stretch>
        </p:blipFill>
        <p:spPr>
          <a:xfrm>
            <a:off x="1911049" y="1675227"/>
            <a:ext cx="8369902" cy="4394199"/>
          </a:xfrm>
          <a:prstGeom prst="rect">
            <a:avLst/>
          </a:prstGeom>
        </p:spPr>
      </p:pic>
    </p:spTree>
    <p:extLst>
      <p:ext uri="{BB962C8B-B14F-4D97-AF65-F5344CB8AC3E}">
        <p14:creationId xmlns:p14="http://schemas.microsoft.com/office/powerpoint/2010/main" val="37910248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60" name="Rectangle 205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2"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Sending a Thank You Letter Could Cost You Your Job | The Red Ink">
            <a:extLst>
              <a:ext uri="{FF2B5EF4-FFF2-40B4-BE49-F238E27FC236}">
                <a16:creationId xmlns:a16="http://schemas.microsoft.com/office/drawing/2014/main" id="{1497EBFB-D055-F9F0-6E4C-07AF41505F3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083" r="-2" b="443"/>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6" name="Picture 5" descr="A close up of a badge&#10;&#10;Description automatically generated">
            <a:extLst>
              <a:ext uri="{FF2B5EF4-FFF2-40B4-BE49-F238E27FC236}">
                <a16:creationId xmlns:a16="http://schemas.microsoft.com/office/drawing/2014/main" id="{060F3D49-517B-EB60-F948-A82EC06582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1146" y="1845128"/>
            <a:ext cx="2857500" cy="2667000"/>
          </a:xfrm>
          <a:prstGeom prst="rect">
            <a:avLst/>
          </a:prstGeom>
        </p:spPr>
      </p:pic>
    </p:spTree>
    <p:extLst>
      <p:ext uri="{BB962C8B-B14F-4D97-AF65-F5344CB8AC3E}">
        <p14:creationId xmlns:p14="http://schemas.microsoft.com/office/powerpoint/2010/main" val="1204180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464614" y="1783959"/>
            <a:ext cx="4087306" cy="2889114"/>
          </a:xfrm>
        </p:spPr>
        <p:txBody>
          <a:bodyPr vert="horz" lIns="91440" tIns="45720" rIns="91440" bIns="45720" rtlCol="0" anchor="b">
            <a:normAutofit/>
          </a:bodyPr>
          <a:lstStyle/>
          <a:p>
            <a:r>
              <a:rPr lang="en-US" sz="5000"/>
              <a:t>				</a:t>
            </a:r>
            <a:r>
              <a:rPr lang="en-US" sz="5000" b="1"/>
              <a:t>Questions?</a:t>
            </a:r>
          </a:p>
        </p:txBody>
      </p:sp>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A picture containing vector graphics&#10;&#10;Description automatically generated">
            <a:extLst>
              <a:ext uri="{FF2B5EF4-FFF2-40B4-BE49-F238E27FC236}">
                <a16:creationId xmlns:a16="http://schemas.microsoft.com/office/drawing/2014/main" id="{5AA173AA-C900-4543-6DC3-B6BFEDCEDDF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1" b="2425"/>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261821876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8DC894FF-E687-B691-6ACB-7A44C5FB142E}"/>
              </a:ext>
            </a:extLst>
          </p:cNvPr>
          <p:cNvSpPr txBox="1"/>
          <p:nvPr/>
        </p:nvSpPr>
        <p:spPr>
          <a:xfrm>
            <a:off x="6234865" y="568517"/>
            <a:ext cx="5248221" cy="106720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dirty="0">
                <a:solidFill>
                  <a:schemeClr val="bg1"/>
                </a:solidFill>
                <a:latin typeface="+mj-lt"/>
                <a:ea typeface="+mj-ea"/>
                <a:cs typeface="+mj-cs"/>
              </a:rPr>
              <a:t>Contact information</a:t>
            </a:r>
          </a:p>
        </p:txBody>
      </p:sp>
      <p:pic>
        <p:nvPicPr>
          <p:cNvPr id="5" name="Content Placeholder 4">
            <a:extLst>
              <a:ext uri="{FF2B5EF4-FFF2-40B4-BE49-F238E27FC236}">
                <a16:creationId xmlns:a16="http://schemas.microsoft.com/office/drawing/2014/main" id="{814E64AA-4CB9-55B5-F623-2B34ECA8084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2" b="748"/>
          <a:stretch>
            <a:fillRect/>
          </a:stretch>
        </p:blipFill>
        <p:spPr>
          <a:xfrm>
            <a:off x="739959" y="1570436"/>
            <a:ext cx="3933064" cy="3933064"/>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ln w="28575">
            <a:noFill/>
          </a:ln>
        </p:spPr>
      </p:pic>
      <p:grpSp>
        <p:nvGrpSpPr>
          <p:cNvPr id="64" name="Group 63">
            <a:extLst>
              <a:ext uri="{FF2B5EF4-FFF2-40B4-BE49-F238E27FC236}">
                <a16:creationId xmlns:a16="http://schemas.microsoft.com/office/drawing/2014/main" id="{B894EFA8-F425-4D19-A94B-445388B31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65" name="Freeform: Shape 64">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66" name="Freeform: Shape 65">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3" name="TextBox 2">
            <a:extLst>
              <a:ext uri="{FF2B5EF4-FFF2-40B4-BE49-F238E27FC236}">
                <a16:creationId xmlns:a16="http://schemas.microsoft.com/office/drawing/2014/main" id="{9B7B84CE-C16D-5A5F-819C-D0680DEF005C}"/>
              </a:ext>
            </a:extLst>
          </p:cNvPr>
          <p:cNvSpPr txBox="1"/>
          <p:nvPr/>
        </p:nvSpPr>
        <p:spPr>
          <a:xfrm>
            <a:off x="6234868" y="1820369"/>
            <a:ext cx="5217173" cy="4351338"/>
          </a:xfrm>
          <a:prstGeom prst="rect">
            <a:avLst/>
          </a:prstGeom>
        </p:spPr>
        <p:txBody>
          <a:bodyPr vert="horz" lIns="91440" tIns="45720" rIns="91440" bIns="45720" rtlCol="0">
            <a:normAutofit/>
          </a:bodyPr>
          <a:lstStyle/>
          <a:p>
            <a:pPr>
              <a:lnSpc>
                <a:spcPct val="90000"/>
              </a:lnSpc>
              <a:spcBef>
                <a:spcPct val="0"/>
              </a:spcBef>
              <a:spcAft>
                <a:spcPts val="600"/>
              </a:spcAft>
            </a:pPr>
            <a:endParaRPr lang="en-US" sz="4000" b="1" dirty="0">
              <a:solidFill>
                <a:schemeClr val="bg1"/>
              </a:solidFill>
            </a:endParaRPr>
          </a:p>
          <a:p>
            <a:pPr>
              <a:lnSpc>
                <a:spcPct val="90000"/>
              </a:lnSpc>
              <a:spcBef>
                <a:spcPct val="0"/>
              </a:spcBef>
              <a:spcAft>
                <a:spcPts val="600"/>
              </a:spcAft>
            </a:pPr>
            <a:r>
              <a:rPr lang="en-US" sz="4000" b="1" dirty="0">
                <a:solidFill>
                  <a:schemeClr val="bg1"/>
                </a:solidFill>
              </a:rPr>
              <a:t>Frank J. Correa</a:t>
            </a:r>
          </a:p>
          <a:p>
            <a:pPr>
              <a:lnSpc>
                <a:spcPct val="90000"/>
              </a:lnSpc>
              <a:spcBef>
                <a:spcPct val="0"/>
              </a:spcBef>
              <a:spcAft>
                <a:spcPts val="600"/>
              </a:spcAft>
            </a:pPr>
            <a:r>
              <a:rPr lang="en-US" sz="4000" dirty="0">
                <a:solidFill>
                  <a:schemeClr val="bg1"/>
                </a:solidFill>
              </a:rPr>
              <a:t>fcorreavfw@gmail.com</a:t>
            </a:r>
          </a:p>
        </p:txBody>
      </p:sp>
      <p:grpSp>
        <p:nvGrpSpPr>
          <p:cNvPr id="68"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69" name="Freeform: Shape 68">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986886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192C43"/>
          </a:solidFill>
        </p:spPr>
        <p:txBody>
          <a:bodyPr>
            <a:normAutofit/>
          </a:bodyPr>
          <a:lstStyle/>
          <a:p>
            <a:pPr lvl="0"/>
            <a:r>
              <a:rPr lang="en-US" dirty="0">
                <a:solidFill>
                  <a:schemeClr val="bg1"/>
                </a:solidFill>
              </a:rPr>
              <a:t>Organizational Structure</a:t>
            </a:r>
          </a:p>
        </p:txBody>
      </p:sp>
      <p:graphicFrame>
        <p:nvGraphicFramePr>
          <p:cNvPr id="4" name="Content Placeholder 3"/>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a:extLst>
              <a:ext uri="{28A0092B-C50C-407E-A947-70E740481C1C}">
                <a14:useLocalDpi xmlns:a14="http://schemas.microsoft.com/office/drawing/2010/main" val="0"/>
              </a:ext>
            </a:extLst>
          </a:blip>
          <a:srcRect/>
          <a:stretch/>
        </p:blipFill>
        <p:spPr bwMode="auto">
          <a:xfrm>
            <a:off x="10192512" y="439326"/>
            <a:ext cx="1108587" cy="1115685"/>
          </a:xfrm>
          <a:prstGeom prst="rect">
            <a:avLst/>
          </a:prstGeom>
          <a:solidFill>
            <a:schemeClr val="bg1"/>
          </a:solidFill>
          <a:ln w="9525">
            <a:noFill/>
            <a:miter lim="800000"/>
            <a:headEnd/>
            <a:tailEnd/>
          </a:ln>
        </p:spPr>
      </p:pic>
      <p:sp>
        <p:nvSpPr>
          <p:cNvPr id="3" name="TextBox 2"/>
          <p:cNvSpPr txBox="1"/>
          <p:nvPr/>
        </p:nvSpPr>
        <p:spPr>
          <a:xfrm>
            <a:off x="4267200" y="5378342"/>
            <a:ext cx="5925312" cy="600164"/>
          </a:xfrm>
          <a:prstGeom prst="rect">
            <a:avLst/>
          </a:prstGeom>
          <a:solidFill>
            <a:schemeClr val="bg1"/>
          </a:solidFill>
        </p:spPr>
        <p:txBody>
          <a:bodyPr wrap="square" rtlCol="0" anchor="ctr" anchorCtr="1">
            <a:spAutoFit/>
          </a:bodyPr>
          <a:lstStyle/>
          <a:p>
            <a:pPr algn="ctr"/>
            <a:r>
              <a:rPr lang="en-US" sz="3300" dirty="0"/>
              <a:t>                        Develop Assistants</a:t>
            </a:r>
          </a:p>
        </p:txBody>
      </p:sp>
      <p:sp>
        <p:nvSpPr>
          <p:cNvPr id="7" name="Right Arrow 6">
            <a:extLst>
              <a:ext uri="{FF2B5EF4-FFF2-40B4-BE49-F238E27FC236}">
                <a16:creationId xmlns:a16="http://schemas.microsoft.com/office/drawing/2014/main" id="{5E112417-971B-A497-952F-5CE5CDF86B36}"/>
              </a:ext>
            </a:extLst>
          </p:cNvPr>
          <p:cNvSpPr/>
          <p:nvPr/>
        </p:nvSpPr>
        <p:spPr>
          <a:xfrm>
            <a:off x="838200" y="1308958"/>
            <a:ext cx="6019802" cy="13716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C00000"/>
                </a:solidFill>
                <a:latin typeface="Times New Roman" panose="02020603050405020304" pitchFamily="18" charset="0"/>
                <a:cs typeface="Times New Roman" panose="02020603050405020304" pitchFamily="18" charset="0"/>
              </a:rPr>
              <a:t>Elected at National convention: </a:t>
            </a:r>
          </a:p>
          <a:p>
            <a:r>
              <a:rPr lang="en-US" sz="2400" b="1" dirty="0">
                <a:solidFill>
                  <a:srgbClr val="C00000"/>
                </a:solidFill>
                <a:latin typeface="Times New Roman" panose="02020603050405020304" pitchFamily="18" charset="0"/>
                <a:cs typeface="Times New Roman" panose="02020603050405020304" pitchFamily="18" charset="0"/>
              </a:rPr>
              <a:t>Nominated by conference</a:t>
            </a:r>
          </a:p>
        </p:txBody>
      </p:sp>
      <p:sp>
        <p:nvSpPr>
          <p:cNvPr id="8" name="Right Arrow 7">
            <a:extLst>
              <a:ext uri="{FF2B5EF4-FFF2-40B4-BE49-F238E27FC236}">
                <a16:creationId xmlns:a16="http://schemas.microsoft.com/office/drawing/2014/main" id="{B16B359A-861F-E28A-431B-9B8431925277}"/>
              </a:ext>
            </a:extLst>
          </p:cNvPr>
          <p:cNvSpPr/>
          <p:nvPr/>
        </p:nvSpPr>
        <p:spPr>
          <a:xfrm>
            <a:off x="838200" y="1981200"/>
            <a:ext cx="5486400" cy="13716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C00000"/>
                </a:solidFill>
                <a:latin typeface="Times New Roman" panose="02020603050405020304" pitchFamily="18" charset="0"/>
                <a:cs typeface="Times New Roman" panose="02020603050405020304" pitchFamily="18" charset="0"/>
              </a:rPr>
              <a:t>   Elected by Conference</a:t>
            </a:r>
          </a:p>
        </p:txBody>
      </p:sp>
      <p:sp>
        <p:nvSpPr>
          <p:cNvPr id="9" name="Right Arrow 8">
            <a:extLst>
              <a:ext uri="{FF2B5EF4-FFF2-40B4-BE49-F238E27FC236}">
                <a16:creationId xmlns:a16="http://schemas.microsoft.com/office/drawing/2014/main" id="{7EA0EC03-F6D8-BCAC-12C0-6B390F60505C}"/>
              </a:ext>
            </a:extLst>
          </p:cNvPr>
          <p:cNvSpPr/>
          <p:nvPr/>
        </p:nvSpPr>
        <p:spPr>
          <a:xfrm>
            <a:off x="838200" y="2667000"/>
            <a:ext cx="5410200" cy="13716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C00000"/>
                </a:solidFill>
                <a:latin typeface="Times New Roman" panose="02020603050405020304" pitchFamily="18" charset="0"/>
                <a:cs typeface="Times New Roman" panose="02020603050405020304" pitchFamily="18" charset="0"/>
              </a:rPr>
              <a:t>  Elected at Dept Convention</a:t>
            </a:r>
          </a:p>
        </p:txBody>
      </p:sp>
      <p:sp>
        <p:nvSpPr>
          <p:cNvPr id="10" name="Right Arrow 9">
            <a:extLst>
              <a:ext uri="{FF2B5EF4-FFF2-40B4-BE49-F238E27FC236}">
                <a16:creationId xmlns:a16="http://schemas.microsoft.com/office/drawing/2014/main" id="{E65DDBF0-DE1B-95C8-06E9-BC0402C36FF9}"/>
              </a:ext>
            </a:extLst>
          </p:cNvPr>
          <p:cNvSpPr/>
          <p:nvPr/>
        </p:nvSpPr>
        <p:spPr>
          <a:xfrm>
            <a:off x="838200" y="3366358"/>
            <a:ext cx="5791200" cy="135804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C00000"/>
                </a:solidFill>
                <a:latin typeface="Times New Roman" panose="02020603050405020304" pitchFamily="18" charset="0"/>
                <a:cs typeface="Times New Roman" panose="02020603050405020304" pitchFamily="18" charset="0"/>
              </a:rPr>
              <a:t>Appointed by District Commander </a:t>
            </a:r>
            <a:r>
              <a:rPr lang="en-US" sz="2400" b="1" dirty="0">
                <a:solidFill>
                  <a:schemeClr val="bg1"/>
                </a:solidFill>
                <a:latin typeface="Times New Roman" panose="02020603050405020304" pitchFamily="18" charset="0"/>
                <a:cs typeface="Times New Roman" panose="02020603050405020304" pitchFamily="18" charset="0"/>
              </a:rPr>
              <a:t> 1 year</a:t>
            </a:r>
          </a:p>
        </p:txBody>
      </p:sp>
      <p:sp>
        <p:nvSpPr>
          <p:cNvPr id="11" name="Right Arrow 10">
            <a:extLst>
              <a:ext uri="{FF2B5EF4-FFF2-40B4-BE49-F238E27FC236}">
                <a16:creationId xmlns:a16="http://schemas.microsoft.com/office/drawing/2014/main" id="{450CEEA0-E66D-EBBF-6919-56D8CA69FA68}"/>
              </a:ext>
            </a:extLst>
          </p:cNvPr>
          <p:cNvSpPr/>
          <p:nvPr/>
        </p:nvSpPr>
        <p:spPr>
          <a:xfrm>
            <a:off x="838200" y="4038600"/>
            <a:ext cx="5791200" cy="1371600"/>
          </a:xfrm>
          <a:prstGeom prst="rightArrow">
            <a:avLst>
              <a:gd name="adj1" fmla="val 51626"/>
              <a:gd name="adj2" fmla="val 4277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C00000"/>
              </a:solidFill>
              <a:latin typeface="Times New Roman" panose="02020603050405020304" pitchFamily="18" charset="0"/>
              <a:cs typeface="Times New Roman" panose="02020603050405020304" pitchFamily="18" charset="0"/>
            </a:endParaRPr>
          </a:p>
          <a:p>
            <a:pPr algn="ctr"/>
            <a:r>
              <a:rPr lang="en-US" sz="2400" b="1" dirty="0">
                <a:solidFill>
                  <a:srgbClr val="C00000"/>
                </a:solidFill>
                <a:latin typeface="Times New Roman" panose="02020603050405020304" pitchFamily="18" charset="0"/>
                <a:cs typeface="Times New Roman" panose="02020603050405020304" pitchFamily="18" charset="0"/>
              </a:rPr>
              <a:t>Appointed by post Commander </a:t>
            </a:r>
            <a:r>
              <a:rPr lang="en-US" sz="2400" b="1" dirty="0">
                <a:solidFill>
                  <a:schemeClr val="bg1"/>
                </a:solidFill>
                <a:latin typeface="Times New Roman" panose="02020603050405020304" pitchFamily="18" charset="0"/>
                <a:cs typeface="Times New Roman" panose="02020603050405020304" pitchFamily="18" charset="0"/>
              </a:rPr>
              <a:t> ted for 1 year</a:t>
            </a:r>
          </a:p>
        </p:txBody>
      </p:sp>
      <p:sp>
        <p:nvSpPr>
          <p:cNvPr id="12" name="TextBox 11">
            <a:extLst>
              <a:ext uri="{FF2B5EF4-FFF2-40B4-BE49-F238E27FC236}">
                <a16:creationId xmlns:a16="http://schemas.microsoft.com/office/drawing/2014/main" id="{1077E1E0-BACA-16D8-87AA-2636FE0C1E4D}"/>
              </a:ext>
            </a:extLst>
          </p:cNvPr>
          <p:cNvSpPr txBox="1"/>
          <p:nvPr/>
        </p:nvSpPr>
        <p:spPr>
          <a:xfrm>
            <a:off x="2103784" y="6216543"/>
            <a:ext cx="7984432" cy="584775"/>
          </a:xfrm>
          <a:prstGeom prst="rect">
            <a:avLst/>
          </a:prstGeom>
          <a:noFill/>
        </p:spPr>
        <p:txBody>
          <a:bodyPr wrap="square" rtlCol="0">
            <a:spAutoFit/>
          </a:bodyPr>
          <a:lstStyle/>
          <a:p>
            <a:r>
              <a:rPr lang="en-US" sz="3200" dirty="0">
                <a:solidFill>
                  <a:srgbClr val="FF0000"/>
                </a:solidFill>
              </a:rPr>
              <a:t>Each is elected /appointed for one year term</a:t>
            </a:r>
          </a:p>
        </p:txBody>
      </p:sp>
    </p:spTree>
    <p:extLst>
      <p:ext uri="{BB962C8B-B14F-4D97-AF65-F5344CB8AC3E}">
        <p14:creationId xmlns:p14="http://schemas.microsoft.com/office/powerpoint/2010/main" val="185212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6DB52-959E-424D-A95F-380A0ADAC2A7}"/>
              </a:ext>
            </a:extLst>
          </p:cNvPr>
          <p:cNvSpPr>
            <a:spLocks noGrp="1"/>
          </p:cNvSpPr>
          <p:nvPr>
            <p:ph type="ctrTitle"/>
          </p:nvPr>
        </p:nvSpPr>
        <p:spPr>
          <a:xfrm>
            <a:off x="2209800" y="76201"/>
            <a:ext cx="7772400" cy="1470025"/>
          </a:xfrm>
        </p:spPr>
        <p:txBody>
          <a:bodyPr/>
          <a:lstStyle/>
          <a:p>
            <a:r>
              <a:rPr lang="en-US" u="sng" dirty="0"/>
              <a:t>Four Conferences</a:t>
            </a:r>
          </a:p>
        </p:txBody>
      </p:sp>
      <p:pic>
        <p:nvPicPr>
          <p:cNvPr id="4" name="Picture 3">
            <a:extLst>
              <a:ext uri="{FF2B5EF4-FFF2-40B4-BE49-F238E27FC236}">
                <a16:creationId xmlns:a16="http://schemas.microsoft.com/office/drawing/2014/main" id="{7EFCD527-25C5-5142-8921-80A908921CFF}"/>
              </a:ext>
            </a:extLst>
          </p:cNvPr>
          <p:cNvPicPr>
            <a:picLocks noChangeAspect="1"/>
          </p:cNvPicPr>
          <p:nvPr/>
        </p:nvPicPr>
        <p:blipFill>
          <a:blip r:embed="rId3"/>
          <a:stretch>
            <a:fillRect/>
          </a:stretch>
        </p:blipFill>
        <p:spPr>
          <a:xfrm>
            <a:off x="2514598" y="1892290"/>
            <a:ext cx="7276266" cy="4480560"/>
          </a:xfrm>
          <a:prstGeom prst="rect">
            <a:avLst/>
          </a:prstGeom>
        </p:spPr>
      </p:pic>
      <p:sp>
        <p:nvSpPr>
          <p:cNvPr id="5" name="TextBox 4">
            <a:extLst>
              <a:ext uri="{FF2B5EF4-FFF2-40B4-BE49-F238E27FC236}">
                <a16:creationId xmlns:a16="http://schemas.microsoft.com/office/drawing/2014/main" id="{D4A3D8DD-4304-104B-A764-AD08FFABF785}"/>
              </a:ext>
            </a:extLst>
          </p:cNvPr>
          <p:cNvSpPr txBox="1"/>
          <p:nvPr/>
        </p:nvSpPr>
        <p:spPr>
          <a:xfrm>
            <a:off x="6323194" y="4648201"/>
            <a:ext cx="1754006" cy="584775"/>
          </a:xfrm>
          <a:prstGeom prst="rect">
            <a:avLst/>
          </a:prstGeom>
          <a:noFill/>
        </p:spPr>
        <p:txBody>
          <a:bodyPr wrap="none" rtlCol="0">
            <a:spAutoFit/>
          </a:bodyPr>
          <a:lstStyle/>
          <a:p>
            <a:r>
              <a:rPr lang="en-US" sz="3200" b="1" dirty="0">
                <a:solidFill>
                  <a:schemeClr val="bg1"/>
                </a:solidFill>
              </a:rPr>
              <a:t>Southern</a:t>
            </a:r>
          </a:p>
        </p:txBody>
      </p:sp>
      <p:sp>
        <p:nvSpPr>
          <p:cNvPr id="6" name="TextBox 5">
            <a:extLst>
              <a:ext uri="{FF2B5EF4-FFF2-40B4-BE49-F238E27FC236}">
                <a16:creationId xmlns:a16="http://schemas.microsoft.com/office/drawing/2014/main" id="{F6F73264-9532-0A49-9318-397544C547C5}"/>
              </a:ext>
            </a:extLst>
          </p:cNvPr>
          <p:cNvSpPr txBox="1"/>
          <p:nvPr/>
        </p:nvSpPr>
        <p:spPr>
          <a:xfrm>
            <a:off x="5942594" y="2996626"/>
            <a:ext cx="1220206" cy="584775"/>
          </a:xfrm>
          <a:prstGeom prst="rect">
            <a:avLst/>
          </a:prstGeom>
          <a:noFill/>
        </p:spPr>
        <p:txBody>
          <a:bodyPr wrap="none" rtlCol="0">
            <a:spAutoFit/>
          </a:bodyPr>
          <a:lstStyle/>
          <a:p>
            <a:r>
              <a:rPr lang="en-US" sz="3200" b="1" dirty="0">
                <a:solidFill>
                  <a:schemeClr val="bg1"/>
                </a:solidFill>
              </a:rPr>
              <a:t>Big 10</a:t>
            </a:r>
          </a:p>
        </p:txBody>
      </p:sp>
      <p:sp>
        <p:nvSpPr>
          <p:cNvPr id="7" name="TextBox 6">
            <a:extLst>
              <a:ext uri="{FF2B5EF4-FFF2-40B4-BE49-F238E27FC236}">
                <a16:creationId xmlns:a16="http://schemas.microsoft.com/office/drawing/2014/main" id="{DBDAF86C-003E-9949-8277-7DA0FE4B3F0E}"/>
              </a:ext>
            </a:extLst>
          </p:cNvPr>
          <p:cNvSpPr txBox="1"/>
          <p:nvPr/>
        </p:nvSpPr>
        <p:spPr>
          <a:xfrm>
            <a:off x="3122795" y="3200401"/>
            <a:ext cx="1617559" cy="584775"/>
          </a:xfrm>
          <a:prstGeom prst="rect">
            <a:avLst/>
          </a:prstGeom>
          <a:noFill/>
        </p:spPr>
        <p:txBody>
          <a:bodyPr wrap="none" rtlCol="0">
            <a:spAutoFit/>
          </a:bodyPr>
          <a:lstStyle/>
          <a:p>
            <a:r>
              <a:rPr lang="en-US" sz="3200" b="1" dirty="0">
                <a:solidFill>
                  <a:schemeClr val="bg1"/>
                </a:solidFill>
              </a:rPr>
              <a:t>Western</a:t>
            </a:r>
          </a:p>
        </p:txBody>
      </p:sp>
      <p:sp>
        <p:nvSpPr>
          <p:cNvPr id="8" name="TextBox 7">
            <a:extLst>
              <a:ext uri="{FF2B5EF4-FFF2-40B4-BE49-F238E27FC236}">
                <a16:creationId xmlns:a16="http://schemas.microsoft.com/office/drawing/2014/main" id="{3DBCD3AD-C2BC-824C-86EC-4B196E81171E}"/>
              </a:ext>
            </a:extLst>
          </p:cNvPr>
          <p:cNvSpPr txBox="1"/>
          <p:nvPr/>
        </p:nvSpPr>
        <p:spPr>
          <a:xfrm rot="19492086">
            <a:off x="8153400" y="2743201"/>
            <a:ext cx="1450462" cy="584775"/>
          </a:xfrm>
          <a:prstGeom prst="rect">
            <a:avLst/>
          </a:prstGeom>
          <a:noFill/>
        </p:spPr>
        <p:txBody>
          <a:bodyPr wrap="none" rtlCol="0">
            <a:spAutoFit/>
          </a:bodyPr>
          <a:lstStyle/>
          <a:p>
            <a:r>
              <a:rPr lang="en-US" sz="3200" b="1" dirty="0">
                <a:solidFill>
                  <a:schemeClr val="bg1"/>
                </a:solidFill>
              </a:rPr>
              <a:t>Eastern</a:t>
            </a:r>
          </a:p>
        </p:txBody>
      </p:sp>
      <p:sp>
        <p:nvSpPr>
          <p:cNvPr id="3" name="TextBox 2">
            <a:extLst>
              <a:ext uri="{FF2B5EF4-FFF2-40B4-BE49-F238E27FC236}">
                <a16:creationId xmlns:a16="http://schemas.microsoft.com/office/drawing/2014/main" id="{2FEF40B0-2CA4-AF04-B5BF-139CDC1233D0}"/>
              </a:ext>
            </a:extLst>
          </p:cNvPr>
          <p:cNvSpPr txBox="1"/>
          <p:nvPr/>
        </p:nvSpPr>
        <p:spPr>
          <a:xfrm rot="777571">
            <a:off x="9283078" y="3118258"/>
            <a:ext cx="1295547" cy="707886"/>
          </a:xfrm>
          <a:prstGeom prst="rect">
            <a:avLst/>
          </a:prstGeom>
          <a:solidFill>
            <a:srgbClr val="C0204D"/>
          </a:solidFill>
        </p:spPr>
        <p:txBody>
          <a:bodyPr wrap="none" rtlCol="0">
            <a:spAutoFit/>
          </a:bodyPr>
          <a:lstStyle/>
          <a:p>
            <a:pPr algn="ctr"/>
            <a:r>
              <a:rPr lang="en-US" sz="2000" dirty="0">
                <a:solidFill>
                  <a:schemeClr val="bg1"/>
                </a:solidFill>
                <a:latin typeface="Arial" panose="020B0604020202020204" pitchFamily="34" charset="0"/>
                <a:cs typeface="Arial" panose="020B0604020202020204" pitchFamily="34" charset="0"/>
              </a:rPr>
              <a:t>Dept.</a:t>
            </a:r>
          </a:p>
          <a:p>
            <a:pPr algn="ctr"/>
            <a:r>
              <a:rPr lang="en-US" sz="2000" dirty="0">
                <a:solidFill>
                  <a:schemeClr val="bg1"/>
                </a:solidFill>
                <a:latin typeface="Arial" panose="020B0604020202020204" pitchFamily="34" charset="0"/>
                <a:cs typeface="Arial" panose="020B0604020202020204" pitchFamily="34" charset="0"/>
              </a:rPr>
              <a:t>of Europe</a:t>
            </a:r>
          </a:p>
        </p:txBody>
      </p:sp>
      <p:sp>
        <p:nvSpPr>
          <p:cNvPr id="9" name="TextBox 8">
            <a:extLst>
              <a:ext uri="{FF2B5EF4-FFF2-40B4-BE49-F238E27FC236}">
                <a16:creationId xmlns:a16="http://schemas.microsoft.com/office/drawing/2014/main" id="{58E55EE8-7AEF-C2E7-ADCB-A28A69FB4E3C}"/>
              </a:ext>
            </a:extLst>
          </p:cNvPr>
          <p:cNvSpPr txBox="1"/>
          <p:nvPr/>
        </p:nvSpPr>
        <p:spPr>
          <a:xfrm rot="20105639">
            <a:off x="1724053" y="4489858"/>
            <a:ext cx="1951432" cy="707886"/>
          </a:xfrm>
          <a:prstGeom prst="rect">
            <a:avLst/>
          </a:prstGeom>
          <a:solidFill>
            <a:schemeClr val="tx2">
              <a:alpha val="93981"/>
            </a:schemeClr>
          </a:solidFill>
        </p:spPr>
        <p:txBody>
          <a:bodyPr wrap="none" rtlCol="0">
            <a:spAutoFit/>
          </a:bodyPr>
          <a:lstStyle/>
          <a:p>
            <a:pPr algn="ctr"/>
            <a:r>
              <a:rPr lang="en-US" sz="2000" dirty="0">
                <a:solidFill>
                  <a:schemeClr val="bg1"/>
                </a:solidFill>
                <a:latin typeface="Arial" panose="020B0604020202020204" pitchFamily="34" charset="0"/>
                <a:cs typeface="Arial" panose="020B0604020202020204" pitchFamily="34" charset="0"/>
              </a:rPr>
              <a:t>Dept.</a:t>
            </a:r>
          </a:p>
          <a:p>
            <a:pPr algn="ctr"/>
            <a:r>
              <a:rPr lang="en-US" sz="2000" dirty="0">
                <a:solidFill>
                  <a:schemeClr val="bg1"/>
                </a:solidFill>
                <a:latin typeface="Arial" panose="020B0604020202020204" pitchFamily="34" charset="0"/>
                <a:cs typeface="Arial" panose="020B0604020202020204" pitchFamily="34" charset="0"/>
              </a:rPr>
              <a:t>of Pacific Areas</a:t>
            </a:r>
          </a:p>
        </p:txBody>
      </p:sp>
    </p:spTree>
    <p:extLst>
      <p:ext uri="{BB962C8B-B14F-4D97-AF65-F5344CB8AC3E}">
        <p14:creationId xmlns:p14="http://schemas.microsoft.com/office/powerpoint/2010/main" val="401911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C8A6FA7-44A6-8623-B168-B2F9868B57B6}"/>
              </a:ext>
            </a:extLst>
          </p:cNvPr>
          <p:cNvSpPr>
            <a:spLocks noGrp="1"/>
          </p:cNvSpPr>
          <p:nvPr>
            <p:ph type="title"/>
          </p:nvPr>
        </p:nvSpPr>
        <p:spPr>
          <a:xfrm>
            <a:off x="4886632" y="351913"/>
            <a:ext cx="7030064" cy="1067209"/>
          </a:xfrm>
        </p:spPr>
        <p:txBody>
          <a:bodyPr>
            <a:noAutofit/>
          </a:bodyPr>
          <a:lstStyle/>
          <a:p>
            <a:r>
              <a:rPr lang="en-US" sz="6000" b="1" dirty="0">
                <a:solidFill>
                  <a:srgbClr val="FFFF00"/>
                </a:solidFill>
              </a:rPr>
              <a:t>Spirituality in America</a:t>
            </a:r>
          </a:p>
        </p:txBody>
      </p:sp>
      <p:pic>
        <p:nvPicPr>
          <p:cNvPr id="5" name="Picture 4" descr="Hand reaching out to sun">
            <a:extLst>
              <a:ext uri="{FF2B5EF4-FFF2-40B4-BE49-F238E27FC236}">
                <a16:creationId xmlns:a16="http://schemas.microsoft.com/office/drawing/2014/main" id="{773F2A94-9BFE-864E-3CB7-30CC4BD936F7}"/>
              </a:ext>
            </a:extLst>
          </p:cNvPr>
          <p:cNvPicPr>
            <a:picLocks noChangeAspect="1"/>
          </p:cNvPicPr>
          <p:nvPr/>
        </p:nvPicPr>
        <p:blipFill rotWithShape="1">
          <a:blip r:embed="rId3"/>
          <a:srcRect l="25693" r="7306" b="-2"/>
          <a:stretch>
            <a:fillRect/>
          </a:stretch>
        </p:blipFill>
        <p:spPr>
          <a:xfrm>
            <a:off x="739959" y="1095407"/>
            <a:ext cx="4754947" cy="4754947"/>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ln w="28575">
            <a:noFill/>
          </a:ln>
        </p:spPr>
      </p:pic>
      <p:grpSp>
        <p:nvGrpSpPr>
          <p:cNvPr id="18" name="Group 17">
            <a:extLst>
              <a:ext uri="{FF2B5EF4-FFF2-40B4-BE49-F238E27FC236}">
                <a16:creationId xmlns:a16="http://schemas.microsoft.com/office/drawing/2014/main" id="{B894EFA8-F425-4D19-A94B-445388B31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9" name="Freeform: Shape 18">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0" name="Freeform: Shape 19">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3" name="Content Placeholder 2">
            <a:extLst>
              <a:ext uri="{FF2B5EF4-FFF2-40B4-BE49-F238E27FC236}">
                <a16:creationId xmlns:a16="http://schemas.microsoft.com/office/drawing/2014/main" id="{526B9DAF-1C81-C035-A263-54E17CFC9BB3}"/>
              </a:ext>
            </a:extLst>
          </p:cNvPr>
          <p:cNvSpPr>
            <a:spLocks noGrp="1"/>
          </p:cNvSpPr>
          <p:nvPr>
            <p:ph idx="1"/>
          </p:nvPr>
        </p:nvSpPr>
        <p:spPr>
          <a:xfrm>
            <a:off x="5867400" y="1820369"/>
            <a:ext cx="5878286" cy="4351338"/>
          </a:xfrm>
        </p:spPr>
        <p:txBody>
          <a:bodyPr>
            <a:noAutofit/>
          </a:bodyPr>
          <a:lstStyle/>
          <a:p>
            <a:r>
              <a:rPr lang="en-US" sz="4000" dirty="0">
                <a:solidFill>
                  <a:schemeClr val="bg1"/>
                </a:solidFill>
              </a:rPr>
              <a:t>89% of Americans believe in a god or universal spirit</a:t>
            </a:r>
          </a:p>
          <a:p>
            <a:endParaRPr lang="en-US" sz="4000" dirty="0">
              <a:solidFill>
                <a:schemeClr val="bg1"/>
              </a:solidFill>
            </a:endParaRPr>
          </a:p>
          <a:p>
            <a:r>
              <a:rPr lang="en-US" sz="4000" dirty="0">
                <a:solidFill>
                  <a:schemeClr val="bg1"/>
                </a:solidFill>
              </a:rPr>
              <a:t>Only 50% of these believers regularly attend any religions services</a:t>
            </a:r>
          </a:p>
        </p:txBody>
      </p:sp>
      <p:grpSp>
        <p:nvGrpSpPr>
          <p:cNvPr id="22"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23" name="Freeform: Shape 22">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240744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82718E-8B60-F819-82D3-ABA1E8B6C804}"/>
              </a:ext>
            </a:extLst>
          </p:cNvPr>
          <p:cNvSpPr>
            <a:spLocks noGrp="1"/>
          </p:cNvSpPr>
          <p:nvPr>
            <p:ph type="title"/>
          </p:nvPr>
        </p:nvSpPr>
        <p:spPr>
          <a:xfrm>
            <a:off x="334297" y="135891"/>
            <a:ext cx="11280760" cy="1642969"/>
          </a:xfrm>
        </p:spPr>
        <p:txBody>
          <a:bodyPr anchor="b">
            <a:normAutofit fontScale="90000"/>
          </a:bodyPr>
          <a:lstStyle/>
          <a:p>
            <a:r>
              <a:rPr lang="en-US" sz="2800" b="1" i="0" dirty="0">
                <a:effectLst/>
                <a:latin typeface="arial" panose="020B0604020202020204" pitchFamily="34" charset="0"/>
              </a:rPr>
              <a:t>“</a:t>
            </a:r>
            <a:r>
              <a:rPr lang="en-US" sz="4000" b="1" i="0" dirty="0">
                <a:effectLst/>
                <a:latin typeface="arial" panose="020B0604020202020204" pitchFamily="34" charset="0"/>
              </a:rPr>
              <a:t>Demographic and Military Service Characteristics of Military Families”    </a:t>
            </a:r>
            <a:r>
              <a:rPr lang="en-US" sz="2800" b="1" i="0" dirty="0">
                <a:effectLst/>
                <a:latin typeface="arial" panose="020B0604020202020204" pitchFamily="34" charset="0"/>
              </a:rPr>
              <a:t>National Institutes for Health</a:t>
            </a:r>
            <a:br>
              <a:rPr lang="en-US" sz="2800" b="1" i="0" dirty="0">
                <a:effectLst/>
                <a:latin typeface="arial" panose="020B0604020202020204" pitchFamily="34" charset="0"/>
              </a:rPr>
            </a:br>
            <a:endParaRPr lang="en-US" sz="2800" dirty="0"/>
          </a:p>
        </p:txBody>
      </p:sp>
      <p:sp>
        <p:nvSpPr>
          <p:cNvPr id="3" name="Content Placeholder 2">
            <a:extLst>
              <a:ext uri="{FF2B5EF4-FFF2-40B4-BE49-F238E27FC236}">
                <a16:creationId xmlns:a16="http://schemas.microsoft.com/office/drawing/2014/main" id="{9AA043D9-6356-7FEE-37E8-FDCAC4F8DB72}"/>
              </a:ext>
            </a:extLst>
          </p:cNvPr>
          <p:cNvSpPr>
            <a:spLocks noGrp="1"/>
          </p:cNvSpPr>
          <p:nvPr>
            <p:ph idx="1"/>
          </p:nvPr>
        </p:nvSpPr>
        <p:spPr>
          <a:xfrm>
            <a:off x="576943" y="1709057"/>
            <a:ext cx="11179628" cy="4561114"/>
          </a:xfrm>
        </p:spPr>
        <p:txBody>
          <a:bodyPr anchor="t">
            <a:normAutofit lnSpcReduction="10000"/>
          </a:bodyPr>
          <a:lstStyle/>
          <a:p>
            <a:r>
              <a:rPr lang="en-US" sz="3200" b="0" i="0" dirty="0">
                <a:effectLst/>
                <a:latin typeface="Times New Roman" panose="02020603050405020304" pitchFamily="18" charset="0"/>
              </a:rPr>
              <a:t>Christian faith (69%), with the most common denominational preferences being Catholic (20%) and Baptist (14%) </a:t>
            </a:r>
          </a:p>
          <a:p>
            <a:r>
              <a:rPr lang="en-US" sz="3200" dirty="0">
                <a:latin typeface="Times New Roman" panose="02020603050405020304" pitchFamily="18" charset="0"/>
              </a:rPr>
              <a:t>N</a:t>
            </a:r>
            <a:r>
              <a:rPr lang="en-US" sz="3200" b="0" i="0" dirty="0">
                <a:effectLst/>
                <a:latin typeface="Times New Roman" panose="02020603050405020304" pitchFamily="18" charset="0"/>
              </a:rPr>
              <a:t>on-Christian reported affiliations that made up </a:t>
            </a:r>
            <a:r>
              <a:rPr lang="en-US" sz="3200" b="0" i="0" u="sng" dirty="0">
                <a:effectLst/>
                <a:latin typeface="Times New Roman" panose="02020603050405020304" pitchFamily="18" charset="0"/>
              </a:rPr>
              <a:t>1 percent or more </a:t>
            </a:r>
            <a:r>
              <a:rPr lang="en-US" sz="3200" b="0" i="0" dirty="0">
                <a:effectLst/>
                <a:latin typeface="Times New Roman" panose="02020603050405020304" pitchFamily="18" charset="0"/>
              </a:rPr>
              <a:t>of the force were </a:t>
            </a:r>
          </a:p>
          <a:p>
            <a:r>
              <a:rPr lang="en-US" sz="3200" b="0" i="0" dirty="0">
                <a:effectLst/>
                <a:latin typeface="Times New Roman" panose="02020603050405020304" pitchFamily="18" charset="0"/>
              </a:rPr>
              <a:t>Humanist (4%), </a:t>
            </a:r>
          </a:p>
          <a:p>
            <a:r>
              <a:rPr lang="en-US" sz="3200" b="0" i="0" dirty="0">
                <a:effectLst/>
                <a:latin typeface="Times New Roman" panose="02020603050405020304" pitchFamily="18" charset="0"/>
              </a:rPr>
              <a:t>Pagan (1%)</a:t>
            </a:r>
          </a:p>
          <a:p>
            <a:r>
              <a:rPr lang="en-US" sz="3200" b="0" i="0" dirty="0">
                <a:effectLst/>
                <a:latin typeface="Times New Roman" panose="02020603050405020304" pitchFamily="18" charset="0"/>
              </a:rPr>
              <a:t> Jewish (1%) </a:t>
            </a:r>
          </a:p>
          <a:p>
            <a:endParaRPr lang="en-US" sz="2000" dirty="0">
              <a:latin typeface="Times New Roman" panose="02020603050405020304" pitchFamily="18" charset="0"/>
            </a:endParaRPr>
          </a:p>
          <a:p>
            <a:r>
              <a:rPr lang="en-US" sz="2000" dirty="0">
                <a:hlinkClick r:id="rId3"/>
              </a:rPr>
              <a:t>https://www.ncbi.nlm.nih.gov/books/NBK547615/#:~:text=The%20majority%20of%20military%20personnel,2</a:t>
            </a:r>
            <a:r>
              <a:rPr lang="en-US" sz="2000" dirty="0"/>
              <a:t>) accessed 8/13/2023</a:t>
            </a:r>
          </a:p>
        </p:txBody>
      </p:sp>
      <p:sp>
        <p:nvSpPr>
          <p:cNvPr id="19" name="Rectangle 18">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3299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5" name="Rectangle 14">
            <a:extLst>
              <a:ext uri="{FF2B5EF4-FFF2-40B4-BE49-F238E27FC236}">
                <a16:creationId xmlns:a16="http://schemas.microsoft.com/office/drawing/2014/main" id="{5428AC11-BFDF-42EF-80FF-717BBF909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8628" y="1408629"/>
            <a:ext cx="6858000"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CC56AF6-38E4-490B-8E2B-1A1037B4E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832"/>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339A6F5-AD6A-4D80-8AD9-6290D13AC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513"/>
            <a:ext cx="6857572" cy="3581401"/>
          </a:xfrm>
          <a:prstGeom prst="rect">
            <a:avLst/>
          </a:prstGeom>
          <a:gradFill>
            <a:gsLst>
              <a:gs pos="0">
                <a:srgbClr val="000000">
                  <a:alpha val="61000"/>
                </a:srgbClr>
              </a:gs>
              <a:gs pos="95000">
                <a:schemeClr val="accent5">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D84007-40D1-E173-63C6-A0461C7D215A}"/>
              </a:ext>
            </a:extLst>
          </p:cNvPr>
          <p:cNvSpPr>
            <a:spLocks noGrp="1"/>
          </p:cNvSpPr>
          <p:nvPr>
            <p:ph type="title"/>
          </p:nvPr>
        </p:nvSpPr>
        <p:spPr>
          <a:xfrm>
            <a:off x="660042" y="2945176"/>
            <a:ext cx="2878688" cy="2757975"/>
          </a:xfrm>
        </p:spPr>
        <p:txBody>
          <a:bodyPr vert="horz" lIns="91440" tIns="45720" rIns="91440" bIns="45720" rtlCol="0" anchor="t">
            <a:normAutofit/>
          </a:bodyPr>
          <a:lstStyle/>
          <a:p>
            <a:r>
              <a:rPr lang="en-US" sz="4800" b="1" dirty="0">
                <a:solidFill>
                  <a:srgbClr val="FFFFFF"/>
                </a:solidFill>
              </a:rPr>
              <a:t>Use your resources!</a:t>
            </a:r>
          </a:p>
        </p:txBody>
      </p:sp>
      <p:sp>
        <p:nvSpPr>
          <p:cNvPr id="10" name="Content Placeholder 9">
            <a:extLst>
              <a:ext uri="{FF2B5EF4-FFF2-40B4-BE49-F238E27FC236}">
                <a16:creationId xmlns:a16="http://schemas.microsoft.com/office/drawing/2014/main" id="{92D67606-14DF-C72B-3E3F-774D9D61B02E}"/>
              </a:ext>
            </a:extLst>
          </p:cNvPr>
          <p:cNvSpPr>
            <a:spLocks noGrp="1"/>
          </p:cNvSpPr>
          <p:nvPr>
            <p:ph idx="1"/>
          </p:nvPr>
        </p:nvSpPr>
        <p:spPr>
          <a:xfrm>
            <a:off x="660041" y="1062507"/>
            <a:ext cx="3095529" cy="1097758"/>
          </a:xfrm>
        </p:spPr>
        <p:txBody>
          <a:bodyPr vert="horz" lIns="91440" tIns="45720" rIns="91440" bIns="45720" rtlCol="0" anchor="b">
            <a:noAutofit/>
          </a:bodyPr>
          <a:lstStyle/>
          <a:p>
            <a:pPr marL="0" indent="0">
              <a:buNone/>
            </a:pPr>
            <a:r>
              <a:rPr lang="en-US" sz="3400" dirty="0">
                <a:solidFill>
                  <a:srgbClr val="FFFFFF"/>
                </a:solidFill>
              </a:rPr>
              <a:t>Many faiths and </a:t>
            </a:r>
          </a:p>
          <a:p>
            <a:pPr marL="0" indent="0">
              <a:buNone/>
            </a:pPr>
            <a:r>
              <a:rPr lang="en-US" sz="3400" dirty="0">
                <a:solidFill>
                  <a:srgbClr val="FFFFFF"/>
                </a:solidFill>
              </a:rPr>
              <a:t>Worldviews</a:t>
            </a:r>
          </a:p>
        </p:txBody>
      </p:sp>
      <p:pic>
        <p:nvPicPr>
          <p:cNvPr id="5" name="Content Placeholder 4" descr="A group of symbols in circles&#10;&#10;Description automatically generated">
            <a:extLst>
              <a:ext uri="{FF2B5EF4-FFF2-40B4-BE49-F238E27FC236}">
                <a16:creationId xmlns:a16="http://schemas.microsoft.com/office/drawing/2014/main" id="{2E476617-879D-5230-E7AB-67A1A2F1E36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205384" y="816429"/>
            <a:ext cx="4413979" cy="4683266"/>
          </a:xfrm>
          <a:prstGeom prst="rect">
            <a:avLst/>
          </a:prstGeom>
        </p:spPr>
      </p:pic>
    </p:spTree>
    <p:extLst>
      <p:ext uri="{BB962C8B-B14F-4D97-AF65-F5344CB8AC3E}">
        <p14:creationId xmlns:p14="http://schemas.microsoft.com/office/powerpoint/2010/main" val="27266186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1437</TotalTime>
  <Words>1514</Words>
  <Application>Microsoft Office PowerPoint</Application>
  <PresentationFormat>Widescreen</PresentationFormat>
  <Paragraphs>247</Paragraphs>
  <Slides>46</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Arial</vt:lpstr>
      <vt:lpstr>Calibri</vt:lpstr>
      <vt:lpstr>Calibri Light</vt:lpstr>
      <vt:lpstr>Helvetica Neue</vt:lpstr>
      <vt:lpstr>Raleway</vt:lpstr>
      <vt:lpstr>Times New Roman</vt:lpstr>
      <vt:lpstr>Office Theme</vt:lpstr>
      <vt:lpstr>Chaplains Basic Training</vt:lpstr>
      <vt:lpstr>Name and state and your organization if other than VFW comrade </vt:lpstr>
      <vt:lpstr>Topics</vt:lpstr>
      <vt:lpstr>Organizational Structure</vt:lpstr>
      <vt:lpstr>Organizational Structure</vt:lpstr>
      <vt:lpstr>Four Conferences</vt:lpstr>
      <vt:lpstr>Spirituality in America</vt:lpstr>
      <vt:lpstr>“Demographic and Military Service Characteristics of Military Families”    National Institutes for Health </vt:lpstr>
      <vt:lpstr>Use your resources!</vt:lpstr>
      <vt:lpstr>Use your resources!</vt:lpstr>
      <vt:lpstr>The Work of the Chaplain</vt:lpstr>
      <vt:lpstr>WHAT THE CHAPLAIN PROVIDES</vt:lpstr>
      <vt:lpstr>How we can serve our members </vt:lpstr>
      <vt:lpstr>PowerPoint Presentation</vt:lpstr>
      <vt:lpstr>How to be approachable </vt:lpstr>
      <vt:lpstr>QUALIFICATIONS OF CHAPLAINS </vt:lpstr>
      <vt:lpstr>What’s NOT required </vt:lpstr>
      <vt:lpstr>New Chaplain Learning Goals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Chaplain Learning opportunities   </vt:lpstr>
      <vt:lpstr>PowerPoint Presentation</vt:lpstr>
      <vt:lpstr>PowerPoint Presentation</vt:lpstr>
      <vt:lpstr>PowerPoint Presentation</vt:lpstr>
      <vt:lpstr>PowerPoint Presentation</vt:lpstr>
      <vt:lpstr>Chaplaincy Bibliography</vt:lpstr>
      <vt:lpstr>Chaplaincy Bibliography</vt:lpstr>
      <vt:lpstr>PowerPoint Presentation</vt:lpstr>
      <vt:lpstr>PowerPoint Presentation</vt:lpstr>
      <vt:lpstr>PowerPoint Presentation</vt:lpstr>
      <vt:lpstr>A Basic Introduction on informal counseling</vt:lpstr>
      <vt:lpstr>PowerPoint Presentation</vt:lpstr>
      <vt:lpstr>Prayers</vt:lpstr>
      <vt:lpstr>Prayers</vt:lpstr>
      <vt:lpstr>Visitation Principles </vt:lpstr>
      <vt:lpstr>PowerPoint Presentation</vt:lpstr>
      <vt:lpstr>Emergency Checklist</vt:lpstr>
      <vt:lpstr>Chaplain self care</vt:lpstr>
      <vt:lpstr>PowerPoint Presentation</vt:lpstr>
      <vt:lpstr>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Chaplains Workshop VFW District 3</dc:title>
  <dc:creator>frank correa</dc:creator>
  <cp:lastModifiedBy>frank correa</cp:lastModifiedBy>
  <cp:revision>98</cp:revision>
  <dcterms:created xsi:type="dcterms:W3CDTF">2022-11-19T02:35:54Z</dcterms:created>
  <dcterms:modified xsi:type="dcterms:W3CDTF">2026-08-21T02:12:45Z</dcterms:modified>
</cp:coreProperties>
</file>