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73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Community Service Best Practices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946" y="1240972"/>
            <a:ext cx="685610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200" dirty="0"/>
              <a:t>VFW Guide to Serving Our Communities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C4A789-49A9-D2C0-3B19-3249E7D17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553" y="1972687"/>
            <a:ext cx="6408893" cy="42648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Community Service Matters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5486400" cy="365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/>
              <a:t>• Builds trust: “People don’t care how much you know until they know how much you care.”</a:t>
            </a:r>
          </a:p>
          <a:p>
            <a:r>
              <a:rPr dirty="0"/>
              <a:t>• Strengthens community and Post reputation</a:t>
            </a:r>
          </a:p>
          <a:p>
            <a:r>
              <a:rPr dirty="0"/>
              <a:t>• Benefits include:</a:t>
            </a:r>
          </a:p>
          <a:p>
            <a:r>
              <a:rPr dirty="0"/>
              <a:t>  - New members</a:t>
            </a:r>
          </a:p>
          <a:p>
            <a:r>
              <a:rPr dirty="0"/>
              <a:t>  - Effective fundraising</a:t>
            </a:r>
          </a:p>
          <a:p>
            <a:r>
              <a:rPr dirty="0"/>
              <a:t>  - Greater participation</a:t>
            </a:r>
          </a:p>
          <a:p>
            <a:r>
              <a:rPr dirty="0"/>
              <a:t>  - Goodwill &amp; recognition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D4A509-B35A-DA39-D9ED-355129CF0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514" y="2177143"/>
            <a:ext cx="5647588" cy="38474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Definition of Community Service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2628" y="1230086"/>
            <a:ext cx="5486400" cy="365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/>
              <a:t>• “Any human act serving the common good; in the interest of the community.”</a:t>
            </a:r>
          </a:p>
          <a:p>
            <a:r>
              <a:rPr dirty="0"/>
              <a:t>• Service performed for the public or its institutions</a:t>
            </a:r>
          </a:p>
          <a:p>
            <a:r>
              <a:rPr dirty="0"/>
              <a:t>• Since 1899, a cornerstone of the VFW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76C698-0E19-C122-6EC8-947306FD2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2310522"/>
            <a:ext cx="6270171" cy="4272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876"/>
          </a:xfrm>
        </p:spPr>
        <p:txBody>
          <a:bodyPr>
            <a:normAutofit fontScale="90000"/>
          </a:bodyPr>
          <a:lstStyle/>
          <a:p>
            <a:r>
              <a:rPr dirty="0"/>
              <a:t>Reporting Community Service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9879" y="902247"/>
            <a:ext cx="6301341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/>
              <a:t>• Must be done as a representative of the VFW</a:t>
            </a:r>
          </a:p>
          <a:p>
            <a:r>
              <a:rPr dirty="0"/>
              <a:t>• Service must benefit the community beyond the Post</a:t>
            </a:r>
          </a:p>
          <a:p>
            <a:r>
              <a:rPr dirty="0"/>
              <a:t>• Not counted:</a:t>
            </a:r>
          </a:p>
          <a:p>
            <a:pPr algn="ctr"/>
            <a:r>
              <a:rPr dirty="0"/>
              <a:t>  - Post maintenance, dinners, bingo, Poppy drives, church service</a:t>
            </a:r>
          </a:p>
          <a:p>
            <a:r>
              <a:rPr dirty="0"/>
              <a:t>• Report events year-round (July 1 – June 30)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FF6D3-152C-B6B6-5166-9EF08924A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79" y="2423118"/>
            <a:ext cx="6144241" cy="41870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Value of Service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771" y="1387476"/>
            <a:ext cx="5486400" cy="365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• Volunteer Hour (2023): $31.80</a:t>
            </a:r>
          </a:p>
          <a:p>
            <a:r>
              <a:t>• Charitable Mileage Rate: $0.14/mile</a:t>
            </a:r>
          </a:p>
          <a:p>
            <a:r>
              <a:t>• Total Impact Formula:</a:t>
            </a:r>
          </a:p>
          <a:p>
            <a:r>
              <a:t>  Money Spent + Volunteer Hours + Mileage = Event Impact</a:t>
            </a:r>
          </a:p>
        </p:txBody>
      </p:sp>
      <p:pic>
        <p:nvPicPr>
          <p:cNvPr id="4" name="Picture 3" descr="Community-Service-Formu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857" y="2746147"/>
            <a:ext cx="5116286" cy="38372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Examples of Good Community Service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5486400" cy="365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• Helping veterans in the community</a:t>
            </a:r>
          </a:p>
          <a:p>
            <a:r>
              <a:t>• Scholarships &amp; youth team sponsorships</a:t>
            </a:r>
          </a:p>
          <a:p>
            <a:r>
              <a:t>• Blood drives &amp; food bank support</a:t>
            </a:r>
          </a:p>
          <a:p>
            <a:r>
              <a:t>• VA hospital and nursing home visits</a:t>
            </a:r>
          </a:p>
          <a:p>
            <a:r>
              <a:t>• Building ramps for disabled veterans</a:t>
            </a:r>
          </a:p>
          <a:p>
            <a:r>
              <a:t>• Job fairs &amp; voter registration</a:t>
            </a:r>
          </a:p>
          <a:p>
            <a:r>
              <a:t>• Disaster relief &amp; community clean-up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FF0E8-ACAB-2239-DAB2-52080E798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090" y="1346665"/>
            <a:ext cx="4230140" cy="2882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9553DD-6550-5537-2CEE-62DFBE636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18256"/>
            <a:ext cx="4140973" cy="28218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4E6270-5CA7-3C5B-E2FD-E31A99E78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884" y="4343400"/>
            <a:ext cx="406995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Examples of Non-Qualified Service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4915" y="1219200"/>
            <a:ext cx="5486400" cy="365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/>
              <a:t>• Flying the U.S. or POW flag</a:t>
            </a:r>
          </a:p>
          <a:p>
            <a:r>
              <a:rPr dirty="0"/>
              <a:t>• Post dinners or bingo nights</a:t>
            </a:r>
          </a:p>
          <a:p>
            <a:r>
              <a:rPr dirty="0"/>
              <a:t>• Paid Service Officer work</a:t>
            </a:r>
          </a:p>
          <a:p>
            <a:r>
              <a:rPr dirty="0"/>
              <a:t>• Personal volunteering (not through VFW)</a:t>
            </a:r>
          </a:p>
          <a:p>
            <a:r>
              <a:rPr dirty="0"/>
              <a:t>• Buddy Poppy drives</a:t>
            </a:r>
          </a:p>
          <a:p>
            <a:r>
              <a:rPr dirty="0"/>
              <a:t>• Membership drives</a:t>
            </a:r>
          </a:p>
          <a:p>
            <a:r>
              <a:rPr dirty="0"/>
              <a:t>• Anything that only benefits the Post</a:t>
            </a:r>
          </a:p>
        </p:txBody>
      </p:sp>
      <p:pic>
        <p:nvPicPr>
          <p:cNvPr id="4" name="Picture 3" descr="Community-Service-Flag-Fly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286" y="3429000"/>
            <a:ext cx="4245428" cy="32983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80"/>
            <a:ext cx="8229600" cy="1143000"/>
          </a:xfrm>
        </p:spPr>
        <p:txBody>
          <a:bodyPr/>
          <a:lstStyle/>
          <a:p>
            <a:r>
              <a:rPr lang="en-US" dirty="0"/>
              <a:t>Summing it up…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34606"/>
            <a:ext cx="8237704" cy="16619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800" dirty="0"/>
              <a:t>Community Service = Visibility, Impact, Growth</a:t>
            </a:r>
          </a:p>
          <a:p>
            <a:endParaRPr dirty="0"/>
          </a:p>
          <a:p>
            <a:pPr algn="ctr"/>
            <a:r>
              <a:rPr sz="2800" dirty="0"/>
              <a:t>Serve with pride, report with accuracy, and strengthen </a:t>
            </a:r>
            <a:br>
              <a:rPr lang="en-US" sz="2800" dirty="0"/>
            </a:br>
            <a:r>
              <a:rPr sz="2800" dirty="0"/>
              <a:t>both the VFW and your community.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DC7842-1139-6336-27FE-DD501B4B8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460" y="3014876"/>
            <a:ext cx="4160260" cy="3710000"/>
          </a:xfrm>
          <a:prstGeom prst="rect">
            <a:avLst/>
          </a:prstGeom>
          <a:ln w="76200" cmpd="sng">
            <a:solidFill>
              <a:srgbClr val="0070C0">
                <a:alpha val="98000"/>
              </a:srgb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313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Community Service Best Practices</vt:lpstr>
      <vt:lpstr>Why Community Service Matters</vt:lpstr>
      <vt:lpstr>Definition of Community Service</vt:lpstr>
      <vt:lpstr>Reporting Community Service</vt:lpstr>
      <vt:lpstr>Value of Service</vt:lpstr>
      <vt:lpstr>Examples of Good Community Service</vt:lpstr>
      <vt:lpstr>Examples of Non-Qualified Service</vt:lpstr>
      <vt:lpstr>Summing it up…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Dale Iannello</cp:lastModifiedBy>
  <cp:revision>3</cp:revision>
  <dcterms:created xsi:type="dcterms:W3CDTF">2013-01-27T09:14:16Z</dcterms:created>
  <dcterms:modified xsi:type="dcterms:W3CDTF">2025-09-09T23:31:10Z</dcterms:modified>
  <cp:category/>
</cp:coreProperties>
</file>