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337" r:id="rId4"/>
    <p:sldId id="301" r:id="rId5"/>
    <p:sldId id="303" r:id="rId6"/>
    <p:sldId id="302" r:id="rId7"/>
    <p:sldId id="334" r:id="rId8"/>
    <p:sldId id="300" r:id="rId9"/>
    <p:sldId id="304" r:id="rId10"/>
    <p:sldId id="308" r:id="rId11"/>
    <p:sldId id="307" r:id="rId12"/>
    <p:sldId id="311" r:id="rId13"/>
    <p:sldId id="313" r:id="rId14"/>
    <p:sldId id="335" r:id="rId15"/>
    <p:sldId id="275" r:id="rId16"/>
    <p:sldId id="31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838" autoAdjust="0"/>
    <p:restoredTop sz="93051" autoAdjust="0"/>
  </p:normalViewPr>
  <p:slideViewPr>
    <p:cSldViewPr snapToGrid="0">
      <p:cViewPr>
        <p:scale>
          <a:sx n="63" d="100"/>
          <a:sy n="63" d="100"/>
        </p:scale>
        <p:origin x="808" y="-1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9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4341" d="62500"/>
        <a:sy n="94341" d="62500"/>
      </p:scale>
      <p:origin x="0" y="-12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5T02:30:18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24575,'1333'0'0,"-1302"2"0,0 1 0,31 7 0,-28-4 0,48 3 0,68-9-1365,-124-1-5461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0T13:33:55.4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1616 285 24575,'-2'0'-341,"-1"-1"-1,0 0 1,1 0-1,-1 0 0,1 0 1,-1 0-1,1 0 1,-3-3-1,-9-3-516,-11-3 18,-1 1-1,-28-6 1,-113-13 5424,127 25-3947,-43 2-1,-20-1-40,23-11-596,54 8 0,-36-4 0,-137 8 0,112 2 0,66-1 0,0 1 0,0 1 0,-29 7 0,40-6 0,-1 0 0,1 0 0,0 1 0,0 0 0,1 1 0,-1 0 0,1 1 0,-13 10 0,-31 21 0,39-28 0,0 0 0,-21 19 0,26-19 0,-1 1 0,2 0 0,-1 0 0,1 1 0,1 0 0,0 0 0,0 1 0,1 0 0,1 0 0,-6 18 0,2-4 0,-2 0 0,0 0 0,-2-1 0,-30 45 0,-50 64 0,89-126 0,0 0 0,0 0 0,1 1 0,0-1 0,0 1 0,1 0 0,0 0 0,1 0 0,0 0 0,1 15 0,0-9 0,0-1 0,2 1 0,0 0 0,0 0 0,9 24 0,-4-24 0,0-1 0,1 0 0,0-1 0,1 0 0,1 0 0,0-1 0,14 13 0,18 23 0,-17-17 0,58 56 0,-71-76 0,0-1 0,0-1 0,1 0 0,1-1 0,-1 0 0,2-1 0,-1 0 0,17 5 0,-20-8 0,1 1 0,21 12 0,-22-11 0,-1-1 0,1 0 0,19 6 0,4-5 0,1-1 0,-1-2 0,1-1 0,56-5 0,-20 1 0,566 1 0,-612 3 0,1 1 0,-1 1 0,0 1 0,47 15 0,-30-7 0,-18-8 0,-1-1 0,1-1 0,-1-1 0,33-2 0,-26 0 0,0 2 0,32 4 0,-5 3 0,86 1 0,61-11 0,-71-1 0,690 2 0,-790-3 0,0-1 0,0-1 0,0-2 0,62-22 0,-38 11 0,6 0 0,-11 4 0,99-41 0,-130 46 0,1 1 0,1 0 0,-1 2 0,1 1 0,0 0 0,0 2 0,1 1 0,46 1 0,-23-1 0,0-2 0,73-16 0,18-3 0,128-11 0,-216 28 0,-1-3 0,1-1 0,-2-3 0,93-38 0,-120 42 0,0 0 0,1 1 0,0 2 0,0 0 0,1 1 0,27-2 0,-20 6 0,1-2 0,0-2 0,59-16 0,-85 19 0,0 0 0,-1 0 0,1-1 0,-1 0 0,0 0 0,0 0 0,0-1 0,0 1 0,0-1 0,-1 0 0,1 0 0,-1 0 0,0-1 0,-1 1 0,1-1 0,-1 1 0,1-1 0,-2 0 0,1 0 0,0 0 0,-1 0 0,1-9 0,2-11 0,-2 0 0,0 0 0,-4-37 0,1 36 0,-5-237 0,5 247 0,0 0 0,-1 0 0,0 0 0,-2 1 0,0 0 0,0-1 0,-2 1 0,-12-26 0,14 34 0,1 0 0,-2 0 0,1 1 0,-1-1 0,1 1 0,-2 1 0,1-1 0,-1 1 0,0-1 0,0 1 0,0 1 0,-1 0 0,1 0 0,-1 0 0,0 0 0,0 1 0,-1 0 0,1 1 0,-1 0 0,-9-2 0,-148-22 0,149 22 0,0 0 0,-30-13 0,29 10 0,0 1 0,-22-5 0,-53-8 0,19 3 0,0 3 0,-85-4 0,146 16 0,-59 0 0,0-4 0,-73-15 0,-201-23 0,286 38 0,-278-5 0,306 9 0,-60-11 0,-2 0 0,-355 7 0,254 7 0,-157-2 0,339 1 0,0 1 0,-1 0 0,1 0 0,0 1 0,1 1 0,-22 9 0,17-7 0,0 0 0,-27 6 0,-47-2 0,60-8 0,-38 7 0,57-6 0,1-1 0,-1 2 0,1-1 0,0 2 0,1-1 0,-1 1 0,-12 9 0,7-3 0,4-2 0,-1-1 0,0 0 0,-1-1 0,1-1 0,-19 8 0,2-5-1365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0T13:34:00.31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1613 256 24575,'-3'-2'0,"0"-1"0,-1 1 0,0 0 0,1 0 0,-1 0 0,0 0 0,0 1 0,0 0 0,0 0 0,-8-2 0,-43-2 0,45 5 0,-240-2 0,237 0 0,0 0 0,0-1 0,0 0 0,0-1 0,-20-9 0,18 7 0,-1 0 0,0 1 0,-19-4 0,-24-2 0,19 4 0,0 0 0,-41 0 0,75 7 0,-276 2 0,259 1 0,0 0 0,0 1 0,0 2 0,0 0 0,1 1 0,0 2 0,1 0 0,-24 13 0,4 3 0,1 1 0,-73 61 0,71-54 0,28-23 0,1 0 0,-23 24 0,32-30 0,1 0 0,-1 1 0,1 0 0,0 0 0,0 0 0,1 0 0,-1 1 0,1-1 0,0 0 0,1 1 0,-1 0 0,0 8 0,-1 23 0,5 60 0,0-42 0,-2-49 0,0 0 0,1 0 0,0 0 0,0-1 0,0 1 0,0 0 0,1-1 0,0 1 0,3 5 0,-3-7 0,1-1 0,-1 1 0,1-1 0,0 0 0,0 0 0,0 0 0,0 0 0,0 0 0,1-1 0,-1 1 0,1-1 0,0 0 0,5 2 0,29 8 0,-32-11 0,0 0 0,0 1 0,0 0 0,0 0 0,0 1 0,0 0 0,9 6 0,9 11 0,32 34 0,-33-30 0,34 26 0,39 27 0,125 88 0,-202-154 0,294 197 0,-72-12 0,-132-105 0,-87-73 0,47 29 0,-59-41 0,0-1 0,0 0 0,0-1 0,1 0 0,0 0 0,-1-1 0,1-1 0,14 2 0,156 11 0,268 56 0,-387-59 0,0-3 0,0-3 0,0-2 0,68-6 0,250-35 0,-280 24 0,668-58 0,-665 58 0,-63 7 0,43-1 0,78 9 0,80-4 0,-225 0 0,1-2 0,-1 0 0,-1 0 0,1-2 0,-1 0 0,0-1 0,23-14 0,19-7 0,227-79 0,-44 18 0,-184 65 0,0-3 0,62-40 0,-80 43 0,-20 14 0,-1-1 0,31-26 0,-43 33 0,-1-2 0,0 1 0,0 0 0,-1-1 0,1 0 0,-1 0 0,0 0 0,3-10 0,13-58 0,-10 38 0,-3 9 0,-2 1 0,0-1 0,-2 1 0,0-1 0,-5-46 0,-3 20 0,-24-97 0,23 125 0,-2 1 0,0 0 0,-17-30 0,-43-65 0,62 108 0,-3-2 0,0 0 0,0 1 0,-1 0 0,-1 1 0,0 0 0,-1 1 0,1 0 0,-2 1 0,0 1 0,0 0 0,0 1 0,-1 0 0,0 1 0,-23-6 0,5 1 0,-1-1 0,-57-31 0,66 29 0,-1 1 0,0 2 0,0 1 0,-1 1 0,-45-9 0,11 12 0,-84 3 0,-48-4 0,-266-9 0,165 14 0,143-11 0,-22 0 0,57 13 0,47 1 0,-120-14 0,-48-7 0,-4 21 0,88 1 0,129-3 0,0-1 0,-1-1 0,1-1 0,-33-10 0,-88-37 0,122 42 0,2 2 0,0 0 0,-1 2 0,1 0 0,-1 2 0,-24-1 0,-111 4 0,77 2 0,71-1 0,1 0 0,0 0 0,-1 0 0,1 1 0,0 0 0,0 1 0,0 0 0,1 0 0,-1 0 0,1 1 0,-1 1 0,1-1 0,0 1 0,1 0 0,-1 0 0,1 1 0,0 0 0,1 0 0,-10 13 0,-39 46 0,50-58 342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36:33.8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18:04:33.4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158 94 24575,'-25'44'0,"1"1"0,2 1 0,-27 85 0,39-95 0,1 1 0,2 1 0,2 0 0,1 0 0,2 63 0,7 292 0,-5-321 0,0-62 0,1 1 0,0 0 0,1-1 0,0 1 0,1-1 0,0 1 0,7 14 0,4 4 0,20 31 0,-1-4 0,22 53 0,42 73 0,-87-168 0,0 0 0,1-1 0,0 0 0,1-1 0,1 0 0,0-1 0,26 18 0,112 55 0,-81-49 0,141 67 0,-97-50 0,140 51 0,-85-37 0,106 39 0,-195-80 0,125 24 0,-67-30-181,156 3 0,144-21-306,-316-2 450,949-58-1711,-933 45 1713,-1-7 1,-1-5-1,-1-6 1,173-67-1,-304 98 35,414-173 0,68-61 0,-450 214 381,0-1 0,-2-3 0,-1 0-1,44-44 1,-2 2 186,32-26-455,-5-4 0,167-208 0,-257 291-112,-2-2 0,1 0 0,-2 0 0,0-1 0,-1 0 0,-1 0 0,-1-1 0,6-23 0,-9 26 0,-1 0 0,-1-1 0,0 1 0,-1 0 0,0-1 0,-2 1 0,1-1 0,-2 1 0,0 0 0,-8-20 0,6 21 0,0 0 0,-1 1 0,-1 0 0,0 0 0,-1 0 0,0 1 0,-1 0 0,-15-14 0,4 6 0,-2 1 0,0 1 0,-34-20 0,-24-11 0,-1 4 0,-2 4 0,-2 3 0,-2 4 0,-90-23 0,78 33 0,-1 3 0,-1 6 0,-1 3 0,-141 3 0,-126-11 0,220 8 0,-211-24 0,-232-8 0,227 60 0,-20 1 0,317-17 0,-21-1 0,-96 13 0,-28 3 0,111-9 0,-31 7 0,-44 3 0,-569-15 0,348-3 0,259 2-1365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7T01:17:31.23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89 107 24575,'0'0'0,"-6"12"0,-7-6 0,-5-1 0,0-7 0,3-8 0,4-7 0,4-6 0,9-4 0,8 3 0,8 5 0,-18 19 0,2-1 0,-1 0 0,1 0 0,-1 0 0,1 1 0,0-1 0,-1 0 0,1 1 0,3-1 0,-5 1 0,1 0 0,0 0 0,1 0 0,-1 0 0,0 0 0,0 0 0,0 0 0,0 0 0,0 1 0,0-1 0,0 0 0,-1 1 0,1-1 0,2 2 0,9 12 0,-4-4 0,-4-7 0,5-4 0,3-1 0,7-2 0,4 1 0,-3 6 0,-3 8 0,-5 6 0,-4 6 0,-4 4 0,-3 2 0,-7-3 0,-1-13 0,8-13 0,-1 0 0,-1 0 0,1 0 0,0 0 0,0 1 0,0-1 0,0 0 0,-1 0 0,1 0 0,0 0 0,0 0 0,0 0 0,-1 1 0,1-1 0,0 0 0,0 0 0,-1 0 0,1 0 0,0 0 0,0 0 0,-1 0 0,1 0 0,0 0 0,0 0 0,0 0 0,-1 0 0,1 0 0,0 0 0,0 0 0,-1-1 0,1 1 0,0 0 0,0 0 0,0 0 0,-1 0 0,-5-11 0,2-9 0,1-6 0,1 8 0,1 11 0,1 11 0,0 11 0,1 7 0,-1 6 0,0 2 0,-6-3 0,-6-7 0,12-20 0,0 1 0,-1-1 0,0 1 0,1 0 0,-1-1 0,0 1 0,0 0 0,0-1 0,0 1 0,0-1 0,0 0 0,0 1 0,-1 0 0,2-1 0,-1 0 0,1 0 0,-1 0 0,1 0 0,-1 0 0,0 0 0,1 0 0,-1 0 0,1-1 0,-1 1 0,1 0 0,-1 0 0,1 0 0,-1-1 0,1 1 0,-1 0 0,1 0 0,-1-1 0,1 1 0,-1-1 0,-8-13 0,3-9 0,3-4 0,1-4 0,7 5 0,1 12 0,-6 14 0,0 0 0,0 0 0,0-1 0,0 1 0,0 0 0,0 0 0,1 0 0,-1 0 0,0-1 0,0 1 0,0 0 0,0 0 0,1 0 0,-1 0 0,0 0 0,0 0 0,0 0 0,0 0 0,1-1 0,-1 1 0,0 0 0,0 0 0,0 0 0,1 0 0,-1 0 0,0 0 0,0 0 0,0 0 0,1 0 0,-1 0 0,0 0 0,0 0 0,0 1 0,1-1 0,-1 0 0,0 0 0,0 0 0,6 10 0,-2 10 0,-1 5 0,-2 5 0,0 2 0,-7-6 0,-6-5 0,-7-8 0,-5-5 0,3-10 0,4-9 0,4-7 0,5-7 0,10-3 0,2-3 0,2-1 0,6 6 0,5 7 0,-17 19 0,1-1 0,0 0 0,0 0 0,1 0 0,-1 1 0,0-1 0,0 1 0,1-1 0,-1 1 0,0-1 0,3 1 0,-4 0 0,1 0 0,0 0 0,-1 0 0,1 0 0,0 0 0,0 0 0,0 0 0,-1 0 0,1 1 0,0-1 0,-1 0 0,1 0 0,0 1 0,0-1 0,-1 1 0,1-1 0,0 1 0,9 14 0,-3 8 0,-3 5 0,-3 2 0,-6-3 0,-2-13 0,0-7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7T01:17:49.3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1539 377 24575,'-488'0'0,"462"-1"0,0-2 0,-36-7 0,31 4 0,-34-2 0,-277 5 0,176 5 0,78-1 0,-98-3 0,183 2 0,-1 0 0,1-1 0,0 1 0,1-1 0,-1 0 0,0 0 0,0 0 0,0 0 0,0 0 0,1-1 0,-1 1 0,0-1 0,1 0 0,0 1 0,-1-1 0,-2-4 0,4 5 0,0-1 0,0 0 0,0 0 0,0 0 0,0 1 0,0-1 0,1 0 0,-1 0 0,1 0 0,0 0 0,-1 0 0,1 0 0,0 0 0,0 0 0,0 0 0,0 0 0,1 0 0,-1 0 0,1 0 0,-1 0 0,1 0 0,-1 0 0,1 0 0,0 0 0,1-2 0,10-14 0,0 0 0,1 1 0,0 0 0,2 1 0,0 1 0,17-14 0,6-7 0,-21 19 0,2 0 0,0 2 0,0 0 0,38-21 0,-57 35 0,1 0 0,0 1 0,-1-1 0,1 1 0,0 0 0,0-1 0,0 1 0,-1 0 0,1-1 0,0 1 0,0 0 0,0 0 0,0 0 0,0-1 0,-1 1 0,1 0 0,0 0 0,0 0 0,0 1 0,0-1 0,0 0 0,-1 0 0,1 0 0,1 1 0,-1 0 0,-1 0 0,0-1 0,0 1 0,1 0 0,-1 0 0,0 0 0,0-1 0,0 1 0,0 0 0,0 0 0,0 0 0,0 0 0,0-1 0,0 1 0,0 0 0,-1 0 0,1 0 0,0-1 0,-1 3 0,-2 4 0,0 0 0,-1 0 0,0 0 0,-6 8 0,-10 10 0,-2-1 0,-1-1 0,0-1 0,-38 27 0,56-46 0,1 1 0,0-1 0,0 1 0,0 0 0,1 0 0,-1 0 0,1 1 0,0-1 0,0 1 0,1 0 0,-1 0 0,1 0 0,0 0 0,1 0 0,-1 0 0,1 1 0,0-1 0,0 0 0,0 11 0,1-9 0,1-1 0,-1 1 0,1-1 0,1 0 0,-1 1 0,1-1 0,0 0 0,1 0 0,-1 0 0,1 0 0,0 0 0,1 0 0,-1-1 0,1 1 0,9 8 0,8 8 0,-2-5 0,-2 0 0,0 2 0,-2 0 0,27 42 0,-39-56 0,-1 0 0,1 0 0,-1 0 0,1-1 0,-1 1 0,1-1 0,1 0 0,-1 0 0,1 0 0,-1 0 0,1 0 0,0-1 0,0 0 0,1 0 0,6 4 0,-1-3 31,7 2-380,0 2 0,0 0 0,18 12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5T02:30:22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51 328 24575,'1'0'0,"0"0"0,0-1 0,0 1 0,0 0 0,0-1 0,0 1 0,0-1 0,0 1 0,0-1 0,-1 0 0,1 1 0,0-1 0,0 0 0,0 0 0,-1 1 0,1-1 0,0-1 0,15-22 0,-3 5 0,21-18 0,-5 4 0,62-53 0,-39 40 0,-36 31 0,0 0 0,31-19 0,-46 33 0,0 0 0,0 0 0,0 1 0,0-1 0,0 1 0,0-1 0,0 1 0,0-1 0,1 1 0,-1 0 0,0-1 0,0 1 0,0 0 0,1 0 0,0 0 0,-2 0 0,1 0 0,-1 1 0,0-1 0,0 0 0,1 0 0,-1 1 0,0-1 0,0 0 0,0 1 0,0-1 0,1 0 0,-1 1 0,0-1 0,0 0 0,0 1 0,0-1 0,0 0 0,0 1 0,0-1 0,0 0 0,0 1 0,0-1 0,0 0 0,0 1 0,0-1 0,0 0 0,0 1 0,-1-1 0,1 0 0,0 1 0,0-1 0,-18 35 0,4-16 0,-1 0 0,-1-1 0,0-1 0,-2-1 0,-22 17 0,-18 17 0,-121 130 0,176-178 0,1 1 0,-1-1 0,1 0 0,0 1 0,0 0 0,1-1 0,-1 1 0,0 0 0,1 0 0,-1 0 0,1 0 0,0 0 0,0 0 0,1 0 0,-1 0 0,0 1 0,1-1 0,0 0 0,0 0 0,0 0 0,0 1 0,0-1 0,1 0 0,-1 0 0,1 1 0,0-1 0,0 0 0,0 0 0,0 0 0,1 0 0,-1 0 0,1-1 0,3 5 0,1 0 0,-1 0 0,1-1 0,0 0 0,1 0 0,-1-1 0,1 0 0,0 0 0,1 0 0,-1-1 0,1 0 0,14 5 0,-12-6 0,0 1 0,-1 0 0,1 1 0,-1 0 0,-1 1 0,1 0 0,-1 0 0,0 1 0,0 0 0,0 1 0,-1-1 0,-1 1 0,1 1 0,-1-1 0,-1 1 0,1 0 0,6 16 0,-4-8 47,-1 0-249,1-1 1,0 0-1,1 0 0,1-1 0,0-1 1,19 21-1,-15-23-6624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5T02:32:03.9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736 22 24575,'-81'0'0,"-130"3"0,170-1 0,0 3 0,0 2 0,-42 12 0,78-18 0,-22 6 0,1 2 0,0 0 0,-41 21 0,61-26 0,1-1 0,-1 1 0,0 0 0,1 0 0,0 0 0,0 1 0,0 0 0,0 0 0,1 0 0,0 1 0,0-1 0,0 1 0,1 0 0,0 0 0,0 0 0,0 1 0,1-1 0,0 1 0,0-1 0,-1 9 0,2 16 0,0-1 0,6 48 0,1 2 0,-5 389 0,-2-246 0,3-194 0,1 0 0,2 1 0,15 55 0,-3-19 0,54 278 0,-70-337 0,1 0 0,0 0 0,0 0 0,1 0 0,-1-1 0,2 1 0,-1-1 0,1 0 0,0 0 0,0 0 0,9 9 0,-2-5 0,1 0 0,0 0 0,1-1 0,17 9 0,23 14 0,72 30 0,-99-53 0,0-1 0,42 6 0,-35-8 0,33 11 0,253 64 0,6-30 0,-199-32 0,-47-6 0,130 5 0,90-35 0,-136 5 0,-155 11 0,10 0 0,36-6 0,-49 6 0,0-1 0,1 1 0,-1-1 0,0 0 0,0-1 0,0 1 0,0-1 0,-1 0 0,1 0 0,7-8 0,14-17 0,38-55 0,-39 49 0,37-41 0,-55 67 0,-1 0 0,1-1 0,-1 1 0,-1-2 0,0 1 0,0 0 0,-1-1 0,0 0 0,0 0 0,-1-1 0,-1 1 0,2-12 0,1-16 0,-3 0 0,-1-41 0,-2 32 0,-2-650 0,-9 488 0,9 181 0,-2 0 0,0 1 0,-2 0 0,-2 0 0,-13-31 0,17 47 0,-1 1 0,0 0 0,0 1 0,-1-1 0,-1 1 0,1 1 0,-1-1 0,-1 1 0,-11-8 0,-7-3 0,-55-29 0,54 34 0,2-1 0,-48-36 0,18-4 0,33 32 0,-32-26 0,47 43 0,0 0 0,0 1 0,-1 0 0,1 0 0,-1 1 0,0 0 0,-1 0 0,-14-2 0,-142-34 0,158 37 0,-1 0 0,0 1 0,1 0 0,-1 0 0,0 1 0,0 1 0,1-1 0,-1 1 0,0 1 0,0 0 0,0 0 0,-14 4 0,-5 5 0,0-1 0,0-1 0,0-2 0,-1-1 0,-50 3 0,-278-11-1365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20:38:01.3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24575,'2186'0'-1365,"-2154"0"-5461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20:38:05.0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282 1 24575,'-81'97'0,"72"-85"0,1 0 0,0 0 0,1 0 0,0 1 0,1 0 0,-8 25 0,-16 29 0,3-21 0,3 1 0,-26 71 0,48-111 0,0 0 0,0 0 0,0 0 0,1 0 0,1 0 0,-1 0 0,1 0 0,0 0 0,1 1 0,1 10 0,-1-15 0,0 1 0,0-1 0,1 0 0,-1 0 0,1 1 0,-1-1 0,1 0 0,0 0 0,0 0 0,1-1 0,-1 1 0,0 0 0,1-1 0,0 0 0,0 1 0,-1-1 0,1 0 0,0 0 0,1-1 0,-1 1 0,0-1 0,7 2 0,46 8 0,-48-10 0,-1 0 0,1 0 0,-1 0 0,1 1 0,-1 0 0,0 0 0,0 1 0,0 0 0,0 0 0,0 0 0,-1 1 0,1 0 0,5 6 0,37 40 0,-33-32 0,1-1 0,0 0 0,38 26 0,-49-39-227,0 0-1,0 0 1,-1 1-1,0 0 1,6 6-1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5T02:33:28.87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30 24575,'4'0'0,"0"-1"0,1 0 0,-2 0 0,1 0 0,-1 0 0,6-2 0,13-5 0,18 2 0,1 2 0,-1 1 0,63 4 0,-37 0 0,59-2 0,128 4 0,-157 8 0,-6 0 0,134 26 0,-135-20 0,-46-9 0,2 1 0,75 5 0,-98-14 76,-10 0-236,0 0 0,-1 1 0,1 0 0,0 1-1,-1 0 1,1 0 0,-1 1 0,18 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5T02:33:33.32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430 299 24575,'-18'1'0,"1"1"0,-1 0 0,-25 8 0,11-2 0,-160 35 0,187-42 0,-1-1 0,0 1 0,-1 0 0,0 0 0,-7-1 0,13 0 0,0 0 0,0 0 0,0 0 0,1-1 0,-1 1 0,0 0 0,0 0 0,1 0 0,-1 0 0,1-1 0,-1 1 0,0 0 0,0-1 0,1 1 0,-1 0 0,0 0 0,1-1 0,-1 1 0,1-1 0,-1 1 0,0-1 0,1 0 0,0 1 0,0-1 0,-1 0 0,1 0 0,0 1 0,-1-1 0,1 0 0,0 1 0,0 0 0,-1-1 0,1 0 0,0 0 0,0 0 0,0 1 0,0-1 0,0 0 0,0 0 0,0 0 0,0 0 0,0 1 0,1 0 0,-1-1 0,1-1 0,1-8 0,3 0 0,-1 0 0,1 0 0,0 1 0,11-14 0,37-46 0,-36 50 0,11-16 0,40-36 0,-58 61 0,0 1 0,1 0 0,1 1 0,-1 1 0,1 0 0,0 0 0,0 0 0,17-4 0,-28 11 0,1-1 0,0 1 0,-1-1 0,0 1 0,1-1 0,0 1 0,0 0 0,-1 0 0,1-1 0,-1 1 0,1 1 0,0-1 0,0 0 0,-1 0 0,1 1 0,-1-1 0,1 1 0,0-1 0,-1 1 0,0-1 0,1 1 0,-1 0 0,3 1 0,-3-1 0,-1 1 0,0-1 0,1 0 0,-1 0 0,1 1 0,-1-1 0,1 1 0,-1-1 0,0 1 0,0-1 0,1 0 0,-1 1 0,0-1 0,-1 1 0,1 0 0,0-2 0,0 2 0,-1-1 0,1 1 0,-1-1 0,1 1 0,-1-1 0,1 0 0,0 0 0,-1 1 0,-1 1 0,-6 8 0,-1 1 0,1 0 0,-2-1 0,0-2 0,-14 15 0,-9 6 0,23-20 0,1 2 0,0-2 0,-2 0 0,-1 0 0,1-1 0,0 0 0,-14 7 0,6-6 0,0 2 0,2 0 0,0 1 0,-17 16 0,17-12 0,-20 30 0,7-11 0,29-35 0,-14 22 0,15-23 0,0 1 0,-1 0 0,1-1 0,0 1 0,0-1 0,0 0 0,0 1 0,0-1 0,0 1 0,0 0 0,0-1 0,0 1 0,0 0 0,0-1 0,0 1 0,0-1 0,0 1 0,1 0 0,-1-1 0,0 1 0,0-1 0,1 0 0,-1 1 0,1-1 0,-1 1 0,0-1 0,1 1 0,-1-1 0,0 0 0,0 1 0,1-1 0,-1 1 0,1-1 0,-1 0 0,1 1 0,0-1 0,-1 0 0,1 0 0,-1 0 0,2 1 0,8 1 0,0 1 0,1 0 0,19 0 0,8 3 0,-27-4 0,0 2 0,0 0 0,0 0 0,-2 2 0,14 5 0,-9-3 0,1-1 0,14 6 0,2-3 0,-9-3 0,35 16 0,-51-20 0,0 1 0,2 0 0,-3 0 0,1 0 0,1 2 0,-2-2 0,0 2 0,1-1 0,4 8 0,15 24-1365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0T13:27:21.65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130 0,'-4'0,"-5"4,0 5,-4 1,1 3,3 2,2 3,-1-1,1 3,-2 3,-4 1,0 0,4 0,1-4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0T13:27:27.55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253 203,'0'0,"-23"8,-19 2,-6 0,1-3,5-1,14-7,10-6,14-2,14-3,6-4,3 1,3-1,2 3,-1 3,1 4,0 2,-4 6,-6 6,-5 6,-8 1,-4 1,-5-2,-6-4,-4-3,-2-2,1-7,5-6,4-6,8-4,8-4,7 3,5 5,3 4,-1 8,-5 8,-5 6,-3 6,-4 4,-6-3,-2-8,-1-10,1-8,5-4,3 5,1 6,-1 7,-4 3,-3-4,1-8,-1-6,2-6,0-5,1-2,0-6,5 2,1 9,0 11,-1 10,-1 8,-1 6,-1 3,0 2,-1 1,-4-1,-6-3,-4-7,-4-4,2-9,2-7,5-8,3-4,3-3,2-3,1 0,0-4,5 0,5 3,0 3,3 5,3 5,3 5,1 8,2 11,-3 7,-5 4,-5 2,-3 1,-4 0,-5-1,-7-5,-4-5,-5-6,1-8,4-8,5-6,3-6,6-2,8-6,2 5,-1 11,-1 11,1 5,-1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6031A-A52C-4468-989A-7A0F6C38F7C2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02072-5979-4A64-9D9B-78272DAA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8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post only. Only one entry per event regardless of participants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02072-5979-4A64-9D9B-78272DAAAA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61A71-11E2-AE69-2E37-38983FC10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20462F-2993-2EC0-361F-629A2C635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A5F7E-F462-5C29-5CD2-274B5B3B0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6AAB-CC50-45FF-80A7-571B4FF1B39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9F755-D89B-4071-A60C-C83E0F43A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57817-DB95-2D57-742B-4B61AE31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FD8-ACD3-439B-8CA7-76A3060F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6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9CDF-7DC6-83B3-8C8D-F29FE4A7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CACA95-CFCD-A050-3981-FD6E57B93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E7666-902F-4B29-2DDB-79BB6555F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6AAB-CC50-45FF-80A7-571B4FF1B39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5548C-5AA3-3DB0-C303-7E56DE4F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CC5E9-64B9-41E6-54CE-750C9B4D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FD8-ACD3-439B-8CA7-76A3060F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3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682EB0-0D80-AC65-BC4A-D77FF28B9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9EABB0-D1E6-0B87-D523-E6CD39BAD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828B5-4F10-A06D-9DD8-4F4D91D37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6AAB-CC50-45FF-80A7-571B4FF1B39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8DE95-A172-B1E5-0D46-84F163CB8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CD07B-99C8-AD78-3785-D02FF00D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FD8-ACD3-439B-8CA7-76A3060F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1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EE17B-AFC1-AEEF-C95F-9E88B3E2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2990A-9280-9264-6FDD-88EE177DF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870FB-F6D0-2AF6-E888-C20EDE553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6AAB-CC50-45FF-80A7-571B4FF1B39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E4BE2-EA54-818A-C902-496D9660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60751-0F62-6995-68A3-7A75F8EB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FD8-ACD3-439B-8CA7-76A3060F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9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6AC93-997C-0471-6A98-9791CCED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307E5-8D7E-F05E-5D0E-DC1312518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F2B57-A2BF-D4C2-EBAF-B9B208D5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6AAB-CC50-45FF-80A7-571B4FF1B39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70D75-945D-2DF3-8D23-CA8747096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73FF2-4F97-101A-2958-46D7DA625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FD8-ACD3-439B-8CA7-76A3060F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5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D3CAD-0FE3-A0BB-77EA-F1818C9A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28355-E74F-0CFA-FB44-E8B6C9324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58A3B-D32E-7047-4AAB-83361EE25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0EBD3-53A9-98F2-3095-1F223E5F1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6AAB-CC50-45FF-80A7-571B4FF1B39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B16B7-8D79-AFB4-28B3-0D2F21ED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AF9C2-EFCA-3620-FA7B-EE7DE53D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FD8-ACD3-439B-8CA7-76A3060F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0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B7870-A4BB-C1DF-9198-D7CAB0CB5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45C64-9B6A-1B0B-E623-F50B3578A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526C6-E613-2243-0544-A10AE6E27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EA066-9FF2-2136-E10D-2D1A8FF8E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5D5E9-C336-295B-8308-E944B31E8B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69EA7E-21EB-B556-E5AF-0A1A1D97F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6AAB-CC50-45FF-80A7-571B4FF1B39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09C5F-CD29-D356-5BA0-F941A298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047C41-891F-56A2-5463-56305170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FD8-ACD3-439B-8CA7-76A3060F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3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14F9D-F60F-915D-32CB-7E87198F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6D269-5F1C-204B-48C0-E7496D3C0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6AAB-CC50-45FF-80A7-571B4FF1B39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C054B-AD1E-1732-CE64-331F9A5F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1F883-CB0E-D2DF-A067-BD8E5D4C3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FD8-ACD3-439B-8CA7-76A3060F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1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E501D-FB60-A146-A3D4-02E0EB7E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6AAB-CC50-45FF-80A7-571B4FF1B39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58C233-F152-7181-C769-FD0300E6E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C490F-D168-2509-7F10-1216CABC3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FD8-ACD3-439B-8CA7-76A3060F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2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60B58-7785-9E9A-3F3E-F20178525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AEF7E-F5E7-16DD-A46D-09DFF673A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290B9-7F77-9DCF-4BBC-2F8F4C390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0E8A9-FDE0-F97D-01CA-BFF819F2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6AAB-CC50-45FF-80A7-571B4FF1B39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CC5AE-37DE-3A9C-106A-3E82A8094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BD0A7-4C3F-933E-7FC4-CC814DF0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FD8-ACD3-439B-8CA7-76A3060F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40217-C50C-CD32-A32C-91282DE1C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C2B5B7-A35C-A9AE-3D63-F942CB8919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BB5DC-242A-103F-BD2D-4A263C3CD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3595B-EF33-105E-FD3E-AECD46268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6AAB-CC50-45FF-80A7-571B4FF1B39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85B93-88C4-7C9C-2DB4-D68E332A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EC1B6-2A33-1535-2C56-492EEE80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FD8-ACD3-439B-8CA7-76A3060F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2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CAF389-BD3F-5B39-2FA7-17D12BC1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5091B-A3AA-C7B0-22CA-389FE9B08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88509-8682-DB54-61FB-D925D0DF7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86AAB-CC50-45FF-80A7-571B4FF1B39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1FC9F-8A55-B518-03C9-9248E5501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F270D-B69B-BCD2-F724-32CA5FF7D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05FD8-ACD3-439B-8CA7-76A3060F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0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customXml" Target="../ink/ink10.xml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customXml" Target="../ink/ink9.xml"/><Relationship Id="rId9" Type="http://schemas.openxmlformats.org/officeDocument/2006/relationships/customXml" Target="../ink/ink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0.png"/><Relationship Id="rId4" Type="http://schemas.openxmlformats.org/officeDocument/2006/relationships/customXml" Target="../ink/ink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customXml" Target="../ink/ink14.xml"/><Relationship Id="rId4" Type="http://schemas.openxmlformats.org/officeDocument/2006/relationships/image" Target="../media/image4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question-mark-question-response-1019820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customXml" Target="../ink/ink2.xml"/><Relationship Id="rId4" Type="http://schemas.openxmlformats.org/officeDocument/2006/relationships/image" Target="../media/image2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customXml" Target="../ink/ink5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customXml" Target="../ink/ink7.xml"/><Relationship Id="rId4" Type="http://schemas.openxmlformats.org/officeDocument/2006/relationships/image" Target="../media/image2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5CE441-BA50-A352-6DF8-3B02FB61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5427032" cy="23876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Dashboard Reporting for Chaplains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8EB7FD-0B98-1AC6-2784-72E45CD09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" b="650"/>
          <a:stretch/>
        </p:blipFill>
        <p:spPr>
          <a:xfrm>
            <a:off x="6960266" y="1057275"/>
            <a:ext cx="4757868" cy="474345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49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47A99-C4CC-B1BB-1F2B-D58C7FD765E6}"/>
              </a:ext>
            </a:extLst>
          </p:cNvPr>
          <p:cNvSpPr txBox="1"/>
          <p:nvPr/>
        </p:nvSpPr>
        <p:spPr>
          <a:xfrm>
            <a:off x="2777195" y="1160189"/>
            <a:ext cx="2129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Select one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DC7C7CE-511A-A8A5-847E-869D9DFB9884}"/>
                  </a:ext>
                </a:extLst>
              </p14:cNvPr>
              <p14:cNvContentPartPr/>
              <p14:nvPr/>
            </p14:nvContentPartPr>
            <p14:xfrm>
              <a:off x="7397850" y="3252836"/>
              <a:ext cx="47160" cy="79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DC7C7CE-511A-A8A5-847E-869D9DFB98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9850" y="3144836"/>
                <a:ext cx="8280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0B0B22D-15F1-A174-E10E-93455330E1A0}"/>
                  </a:ext>
                </a:extLst>
              </p14:cNvPr>
              <p14:cNvContentPartPr/>
              <p14:nvPr/>
            </p14:nvContentPartPr>
            <p14:xfrm>
              <a:off x="7442490" y="3341756"/>
              <a:ext cx="100800" cy="889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0B0B22D-15F1-A174-E10E-93455330E1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4850" y="3233756"/>
                <a:ext cx="136440" cy="30456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1" descr="A screenshot of a computer&#10;&#10;Description automatically generated">
            <a:extLst>
              <a:ext uri="{FF2B5EF4-FFF2-40B4-BE49-F238E27FC236}">
                <a16:creationId xmlns:a16="http://schemas.microsoft.com/office/drawing/2014/main" id="{F1EA6617-0AFC-2168-B420-AF1E6B0ED9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5" y="508365"/>
            <a:ext cx="11276190" cy="58412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CD21C92-0553-D800-7A07-7737447BC4F0}"/>
              </a:ext>
            </a:extLst>
          </p:cNvPr>
          <p:cNvSpPr txBox="1"/>
          <p:nvPr/>
        </p:nvSpPr>
        <p:spPr>
          <a:xfrm>
            <a:off x="3137327" y="1098633"/>
            <a:ext cx="2566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Select one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ACF8B79-37C9-C8AB-9347-743CCEA7245D}"/>
                  </a:ext>
                </a:extLst>
              </p14:cNvPr>
              <p14:cNvContentPartPr/>
              <p14:nvPr/>
            </p14:nvContentPartPr>
            <p14:xfrm>
              <a:off x="1114960" y="1858320"/>
              <a:ext cx="1976760" cy="540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ACF8B79-37C9-C8AB-9347-743CCEA7245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9320" y="1822320"/>
                <a:ext cx="2048400" cy="6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0CAA241-19F5-50E4-D661-4440B485AED9}"/>
                  </a:ext>
                </a:extLst>
              </p14:cNvPr>
              <p14:cNvContentPartPr/>
              <p14:nvPr/>
            </p14:nvContentPartPr>
            <p14:xfrm>
              <a:off x="4285840" y="1878480"/>
              <a:ext cx="2003760" cy="7048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0CAA241-19F5-50E4-D661-4440B485AE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49840" y="1842840"/>
                <a:ext cx="2075400" cy="77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520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4F7C60E-B544-BC74-87E6-D9FCF62AF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651677"/>
            <a:ext cx="11277600" cy="55542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388EC6-9EF7-381E-2B87-5CF8898A64B8}"/>
                  </a:ext>
                </a:extLst>
              </p14:cNvPr>
              <p14:cNvContentPartPr/>
              <p14:nvPr/>
            </p14:nvContentPartPr>
            <p14:xfrm>
              <a:off x="1512943" y="441977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388EC6-9EF7-381E-2B87-5CF8898A64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7303" y="4383771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3597047-34A8-F276-8081-19DB0A392736}"/>
              </a:ext>
            </a:extLst>
          </p:cNvPr>
          <p:cNvSpPr txBox="1"/>
          <p:nvPr/>
        </p:nvSpPr>
        <p:spPr>
          <a:xfrm>
            <a:off x="2104965" y="1224760"/>
            <a:ext cx="8132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Top 2 rows are automatically filled out for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5B41A6-7211-F9FB-A754-B7442236E6B2}"/>
              </a:ext>
            </a:extLst>
          </p:cNvPr>
          <p:cNvSpPr txBox="1"/>
          <p:nvPr/>
        </p:nvSpPr>
        <p:spPr>
          <a:xfrm>
            <a:off x="2590800" y="3657601"/>
            <a:ext cx="8767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Select one category and insert the bottom row information</a:t>
            </a:r>
          </a:p>
        </p:txBody>
      </p:sp>
    </p:spTree>
    <p:extLst>
      <p:ext uri="{BB962C8B-B14F-4D97-AF65-F5344CB8AC3E}">
        <p14:creationId xmlns:p14="http://schemas.microsoft.com/office/powerpoint/2010/main" val="957899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C377899-4755-1D92-C5D0-0578F1523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7" y="581192"/>
            <a:ext cx="11277600" cy="56951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AF3B9DD-61A8-3CD7-D46A-049353B18443}"/>
                  </a:ext>
                </a:extLst>
              </p14:cNvPr>
              <p14:cNvContentPartPr/>
              <p14:nvPr/>
            </p14:nvContentPartPr>
            <p14:xfrm>
              <a:off x="4373777" y="1381371"/>
              <a:ext cx="2374200" cy="874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AF3B9DD-61A8-3CD7-D46A-049353B184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8137" y="1345731"/>
                <a:ext cx="2445840" cy="9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A467C26-B398-47D7-2931-9EDD88E26007}"/>
                  </a:ext>
                </a:extLst>
              </p14:cNvPr>
              <p14:cNvContentPartPr/>
              <p14:nvPr/>
            </p14:nvContentPartPr>
            <p14:xfrm>
              <a:off x="4594457" y="3880491"/>
              <a:ext cx="77400" cy="104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A467C26-B398-47D7-2931-9EDD88E260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6817" y="3862851"/>
                <a:ext cx="1130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9F4AF5-5E5C-4B0E-6455-031FE60B404E}"/>
                  </a:ext>
                </a:extLst>
              </p14:cNvPr>
              <p14:cNvContentPartPr/>
              <p14:nvPr/>
            </p14:nvContentPartPr>
            <p14:xfrm>
              <a:off x="5291777" y="3826491"/>
              <a:ext cx="554400" cy="246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9F4AF5-5E5C-4B0E-6455-031FE60B40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55777" y="3790491"/>
                <a:ext cx="626040" cy="3178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0B605D4-DFC9-959D-9151-2B60D7733D87}"/>
              </a:ext>
            </a:extLst>
          </p:cNvPr>
          <p:cNvSpPr txBox="1"/>
          <p:nvPr/>
        </p:nvSpPr>
        <p:spPr>
          <a:xfrm>
            <a:off x="5911307" y="3647723"/>
            <a:ext cx="57818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Most common choice since chaplain’s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work doesn’t fit the limited categories</a:t>
            </a:r>
          </a:p>
        </p:txBody>
      </p:sp>
    </p:spTree>
    <p:extLst>
      <p:ext uri="{BB962C8B-B14F-4D97-AF65-F5344CB8AC3E}">
        <p14:creationId xmlns:p14="http://schemas.microsoft.com/office/powerpoint/2010/main" val="1060617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E4341C-5D9F-C5DA-90A9-97C2D159F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817" y="587829"/>
            <a:ext cx="11277600" cy="594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19C849-98D0-C2ED-3F84-0EE287F97DB2}"/>
              </a:ext>
            </a:extLst>
          </p:cNvPr>
          <p:cNvSpPr txBox="1"/>
          <p:nvPr/>
        </p:nvSpPr>
        <p:spPr>
          <a:xfrm>
            <a:off x="2231572" y="3646715"/>
            <a:ext cx="891244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Please be descriptive, specific, don’t assume readers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know what you mean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92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9E0CAA3-DCA5-08C3-7E77-3F606B686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052300" cy="6781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2748CC-EEA5-3704-9519-509BBE55756B}"/>
              </a:ext>
            </a:extLst>
          </p:cNvPr>
          <p:cNvSpPr txBox="1"/>
          <p:nvPr/>
        </p:nvSpPr>
        <p:spPr>
          <a:xfrm>
            <a:off x="6585858" y="4506686"/>
            <a:ext cx="4717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Spent time comforting sick member 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E68F7-05EF-929B-1B19-5962401DC64C}"/>
              </a:ext>
            </a:extLst>
          </p:cNvPr>
          <p:cNvSpPr txBox="1"/>
          <p:nvPr/>
        </p:nvSpPr>
        <p:spPr>
          <a:xfrm>
            <a:off x="1589314" y="5002474"/>
            <a:ext cx="6434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Contacted member’s home church per his request</a:t>
            </a:r>
          </a:p>
        </p:txBody>
      </p:sp>
    </p:spTree>
    <p:extLst>
      <p:ext uri="{BB962C8B-B14F-4D97-AF65-F5344CB8AC3E}">
        <p14:creationId xmlns:p14="http://schemas.microsoft.com/office/powerpoint/2010/main" val="670270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				</a:t>
            </a:r>
            <a:r>
              <a:rPr lang="en-US" sz="5000" b="1"/>
              <a:t>Questions?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AA173AA-C900-4543-6DC3-B6BFEDCEDD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18218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205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Sending a Thank You Letter Could Cost You Your Job | The Red Ink">
            <a:extLst>
              <a:ext uri="{FF2B5EF4-FFF2-40B4-BE49-F238E27FC236}">
                <a16:creationId xmlns:a16="http://schemas.microsoft.com/office/drawing/2014/main" id="{1497EBFB-D055-F9F0-6E4C-07AF41505F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3" r="-2" b="443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badge&#10;&#10;Description automatically generated">
            <a:extLst>
              <a:ext uri="{FF2B5EF4-FFF2-40B4-BE49-F238E27FC236}">
                <a16:creationId xmlns:a16="http://schemas.microsoft.com/office/drawing/2014/main" id="{060F3D49-517B-EB60-F948-A82EC0658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146" y="1845128"/>
            <a:ext cx="2857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D610A-5614-A7E9-FF20-0C6B8C0DC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43" y="2224323"/>
            <a:ext cx="5431166" cy="4085768"/>
          </a:xfrm>
        </p:spPr>
        <p:txBody>
          <a:bodyPr anchor="ctr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800" b="1" dirty="0"/>
              <a:t>Why we report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b="1" dirty="0"/>
              <a:t>What to report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b="1" dirty="0"/>
              <a:t>How to report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flag&#10;&#10;Description automatically generated with medium confidence">
            <a:extLst>
              <a:ext uri="{FF2B5EF4-FFF2-40B4-BE49-F238E27FC236}">
                <a16:creationId xmlns:a16="http://schemas.microsoft.com/office/drawing/2014/main" id="{4FDDB456-D842-2380-A12D-595A8501B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r="22459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7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45EF9BA-99EA-1BE5-2CC6-70516557F44F}"/>
              </a:ext>
            </a:extLst>
          </p:cNvPr>
          <p:cNvSpPr>
            <a:spLocks/>
          </p:cNvSpPr>
          <p:nvPr/>
        </p:nvSpPr>
        <p:spPr>
          <a:xfrm>
            <a:off x="643468" y="970576"/>
            <a:ext cx="5321272" cy="850027"/>
          </a:xfrm>
          <a:prstGeom prst="rect">
            <a:avLst/>
          </a:prstGeom>
        </p:spPr>
        <p:txBody>
          <a:bodyPr/>
          <a:lstStyle/>
          <a:p>
            <a:pPr defTabSz="941832">
              <a:spcAft>
                <a:spcPts val="600"/>
              </a:spcAft>
            </a:pPr>
            <a:r>
              <a:rPr lang="en-US" sz="3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Reportable</a:t>
            </a:r>
            <a:r>
              <a:rPr lang="en-US" sz="30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(representing the VFW)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7594AC-4769-A467-DC91-C34FD87E5224}"/>
              </a:ext>
            </a:extLst>
          </p:cNvPr>
          <p:cNvSpPr>
            <a:spLocks/>
          </p:cNvSpPr>
          <p:nvPr/>
        </p:nvSpPr>
        <p:spPr>
          <a:xfrm>
            <a:off x="643467" y="2086047"/>
            <a:ext cx="5321272" cy="3801377"/>
          </a:xfrm>
          <a:prstGeom prst="rect">
            <a:avLst/>
          </a:prstGeom>
        </p:spPr>
        <p:txBody>
          <a:bodyPr/>
          <a:lstStyle/>
          <a:p>
            <a:pPr defTabSz="941832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Attending or conducting funeral services</a:t>
            </a:r>
          </a:p>
          <a:p>
            <a:pPr defTabSz="941832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Meeting  for counseling outside of post functions</a:t>
            </a:r>
          </a:p>
          <a:p>
            <a:pPr defTabSz="941832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 &amp; hospital visits </a:t>
            </a:r>
          </a:p>
          <a:p>
            <a:pPr defTabSz="941832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 events representing VFW</a:t>
            </a:r>
            <a:endParaRPr lang="en-US" sz="2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9359CC-9B4A-06D7-7BC8-778F9D7B8DAE}"/>
              </a:ext>
            </a:extLst>
          </p:cNvPr>
          <p:cNvSpPr>
            <a:spLocks/>
          </p:cNvSpPr>
          <p:nvPr/>
        </p:nvSpPr>
        <p:spPr>
          <a:xfrm>
            <a:off x="6201055" y="970576"/>
            <a:ext cx="5347478" cy="850027"/>
          </a:xfrm>
          <a:prstGeom prst="rect">
            <a:avLst/>
          </a:prstGeom>
        </p:spPr>
        <p:txBody>
          <a:bodyPr/>
          <a:lstStyle/>
          <a:p>
            <a:pPr defTabSz="941832">
              <a:spcAft>
                <a:spcPts val="600"/>
              </a:spcAft>
            </a:pPr>
            <a:r>
              <a:rPr lang="en-US" sz="32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Not reportable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F9339F1-F929-C6BD-39FF-4BB5DEE7FE0E}"/>
              </a:ext>
            </a:extLst>
          </p:cNvPr>
          <p:cNvSpPr>
            <a:spLocks/>
          </p:cNvSpPr>
          <p:nvPr/>
        </p:nvSpPr>
        <p:spPr>
          <a:xfrm>
            <a:off x="6201055" y="2086047"/>
            <a:ext cx="5347478" cy="3801377"/>
          </a:xfrm>
          <a:prstGeom prst="rect">
            <a:avLst/>
          </a:prstGeom>
        </p:spPr>
        <p:txBody>
          <a:bodyPr/>
          <a:lstStyle/>
          <a:p>
            <a:pPr defTabSz="941832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 meetings or conventions </a:t>
            </a:r>
          </a:p>
          <a:p>
            <a:pPr defTabSz="941832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Serving friend of family member</a:t>
            </a:r>
          </a:p>
          <a:p>
            <a:pPr defTabSz="941832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for other organizations or church</a:t>
            </a:r>
          </a:p>
          <a:p>
            <a:pPr defTabSz="941832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Attending a veteran’s event if not</a:t>
            </a:r>
          </a:p>
          <a:p>
            <a:pPr defTabSz="941832">
              <a:spcAft>
                <a:spcPts val="600"/>
              </a:spcAft>
            </a:pPr>
            <a:r>
              <a:rPr lang="en-US" sz="2800" dirty="0"/>
              <a:t>Representing VFW</a:t>
            </a:r>
          </a:p>
        </p:txBody>
      </p:sp>
    </p:spTree>
    <p:extLst>
      <p:ext uri="{BB962C8B-B14F-4D97-AF65-F5344CB8AC3E}">
        <p14:creationId xmlns:p14="http://schemas.microsoft.com/office/powerpoint/2010/main" val="67657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99C6B082-A519-71EC-287F-59860A248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4667"/>
            <a:ext cx="11277600" cy="53286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4F598A-85B1-8722-8DB2-35DB045F0AB8}"/>
                  </a:ext>
                </a:extLst>
              </p14:cNvPr>
              <p14:cNvContentPartPr/>
              <p14:nvPr/>
            </p14:nvContentPartPr>
            <p14:xfrm>
              <a:off x="11310291" y="1806891"/>
              <a:ext cx="630000" cy="1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4F598A-85B1-8722-8DB2-35DB045F0A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01651" y="1798251"/>
                <a:ext cx="6476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4D36C13-0C62-B951-7BC6-3E3BF01D6170}"/>
                  </a:ext>
                </a:extLst>
              </p14:cNvPr>
              <p14:cNvContentPartPr/>
              <p14:nvPr/>
            </p14:nvContentPartPr>
            <p14:xfrm>
              <a:off x="11335491" y="1666851"/>
              <a:ext cx="145080" cy="311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4D36C13-0C62-B951-7BC6-3E3BF01D61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6851" y="1658211"/>
                <a:ext cx="162720" cy="3290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6C69A6D-2031-146D-9D5F-C07696925639}"/>
              </a:ext>
            </a:extLst>
          </p:cNvPr>
          <p:cNvSpPr txBox="1"/>
          <p:nvPr/>
        </p:nvSpPr>
        <p:spPr>
          <a:xfrm>
            <a:off x="454888" y="118122"/>
            <a:ext cx="7444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1. Start by going to your dept webpage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74212-87BB-868A-5958-648655050FE2}"/>
              </a:ext>
            </a:extLst>
          </p:cNvPr>
          <p:cNvSpPr txBox="1"/>
          <p:nvPr/>
        </p:nvSpPr>
        <p:spPr>
          <a:xfrm>
            <a:off x="8119802" y="1516729"/>
            <a:ext cx="2148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 Log in here</a:t>
            </a:r>
          </a:p>
        </p:txBody>
      </p:sp>
    </p:spTree>
    <p:extLst>
      <p:ext uri="{BB962C8B-B14F-4D97-AF65-F5344CB8AC3E}">
        <p14:creationId xmlns:p14="http://schemas.microsoft.com/office/powerpoint/2010/main" val="420146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D551A-DA68-0A8F-13D6-96B53DFCB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315" y="651677"/>
            <a:ext cx="11260603" cy="55542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B41B1BA-31E8-2E04-578C-F051484584A6}"/>
                  </a:ext>
                </a:extLst>
              </p14:cNvPr>
              <p14:cNvContentPartPr/>
              <p14:nvPr/>
            </p14:nvContentPartPr>
            <p14:xfrm>
              <a:off x="10359171" y="623571"/>
              <a:ext cx="920520" cy="792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B41B1BA-31E8-2E04-578C-F051484584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23171" y="587571"/>
                <a:ext cx="992160" cy="8643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61C4AD1-FE9E-26F8-CD8E-8D6507D8879B}"/>
              </a:ext>
            </a:extLst>
          </p:cNvPr>
          <p:cNvSpPr txBox="1"/>
          <p:nvPr/>
        </p:nvSpPr>
        <p:spPr>
          <a:xfrm>
            <a:off x="7133254" y="2650730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Member number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3B3C4D-FC8F-B986-8584-0BB44FB4DBB5}"/>
              </a:ext>
            </a:extLst>
          </p:cNvPr>
          <p:cNvSpPr txBox="1"/>
          <p:nvPr/>
        </p:nvSpPr>
        <p:spPr>
          <a:xfrm>
            <a:off x="7191031" y="3302836"/>
            <a:ext cx="3212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Last name all lower case</a:t>
            </a:r>
          </a:p>
        </p:txBody>
      </p:sp>
    </p:spTree>
    <p:extLst>
      <p:ext uri="{BB962C8B-B14F-4D97-AF65-F5344CB8AC3E}">
        <p14:creationId xmlns:p14="http://schemas.microsoft.com/office/powerpoint/2010/main" val="83042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9C352C4-9764-9306-4C59-F58C92FE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7" y="457200"/>
            <a:ext cx="10955945" cy="5943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C1F9F43-37D5-D104-F28E-D7754464FC23}"/>
                  </a:ext>
                </a:extLst>
              </p14:cNvPr>
              <p14:cNvContentPartPr/>
              <p14:nvPr/>
            </p14:nvContentPartPr>
            <p14:xfrm>
              <a:off x="4103417" y="2318811"/>
              <a:ext cx="79884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C1F9F43-37D5-D104-F28E-D7754464FC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7777" y="2282811"/>
                <a:ext cx="870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E2627F-ACC8-34FD-035B-A5DBCB86EF69}"/>
                  </a:ext>
                </a:extLst>
              </p14:cNvPr>
              <p14:cNvContentPartPr/>
              <p14:nvPr/>
            </p14:nvContentPartPr>
            <p14:xfrm>
              <a:off x="4121777" y="2143851"/>
              <a:ext cx="150120" cy="311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E2627F-ACC8-34FD-035B-A5DBCB86EF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6137" y="2108211"/>
                <a:ext cx="221760" cy="3834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34B0EA1-863A-22BC-9292-A0E404A25147}"/>
              </a:ext>
            </a:extLst>
          </p:cNvPr>
          <p:cNvSpPr txBox="1"/>
          <p:nvPr/>
        </p:nvSpPr>
        <p:spPr>
          <a:xfrm>
            <a:off x="5104080" y="2038121"/>
            <a:ext cx="405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To view dashboard reports</a:t>
            </a:r>
          </a:p>
        </p:txBody>
      </p:sp>
    </p:spTree>
    <p:extLst>
      <p:ext uri="{BB962C8B-B14F-4D97-AF65-F5344CB8AC3E}">
        <p14:creationId xmlns:p14="http://schemas.microsoft.com/office/powerpoint/2010/main" val="610737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360A4-68E6-443A-367E-8FE52CEC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VFW Dept Dashboard Reporting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10839A-D902-F04B-03E6-CD5CB56DF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94686" y="1396588"/>
            <a:ext cx="9573709" cy="53852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A862F6-A9BC-5CDC-6678-7CA88D6E565C}"/>
              </a:ext>
            </a:extLst>
          </p:cNvPr>
          <p:cNvSpPr txBox="1"/>
          <p:nvPr/>
        </p:nvSpPr>
        <p:spPr>
          <a:xfrm>
            <a:off x="87084" y="27193"/>
            <a:ext cx="117496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Dashboard: scroll right to see community service &amp; Vet assistance</a:t>
            </a:r>
          </a:p>
        </p:txBody>
      </p:sp>
    </p:spTree>
    <p:extLst>
      <p:ext uri="{BB962C8B-B14F-4D97-AF65-F5344CB8AC3E}">
        <p14:creationId xmlns:p14="http://schemas.microsoft.com/office/powerpoint/2010/main" val="289561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6B793F8-1BAB-B40B-E6AF-567489CCA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71" y="587828"/>
            <a:ext cx="4115943" cy="594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399648-7430-4C00-DD06-820F9BC928F5}"/>
              </a:ext>
            </a:extLst>
          </p:cNvPr>
          <p:cNvSpPr txBox="1"/>
          <p:nvPr/>
        </p:nvSpPr>
        <p:spPr>
          <a:xfrm>
            <a:off x="914400" y="957943"/>
            <a:ext cx="38752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 categories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Community Service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Veterans Assistance</a:t>
            </a:r>
          </a:p>
        </p:txBody>
      </p:sp>
    </p:spTree>
    <p:extLst>
      <p:ext uri="{BB962C8B-B14F-4D97-AF65-F5344CB8AC3E}">
        <p14:creationId xmlns:p14="http://schemas.microsoft.com/office/powerpoint/2010/main" val="3057617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3CB2DA6-4D96-F98A-24E8-783CFD4B9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7" y="457200"/>
            <a:ext cx="10949186" cy="5943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A5B23CD-24C7-7E48-2AD0-FE7395D85F5C}"/>
                  </a:ext>
                </a:extLst>
              </p14:cNvPr>
              <p14:cNvContentPartPr/>
              <p14:nvPr/>
            </p14:nvContentPartPr>
            <p14:xfrm>
              <a:off x="3046008" y="5383088"/>
              <a:ext cx="566426" cy="4817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5B23CD-24C7-7E48-2AD0-FE7395D85F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0022" y="5347139"/>
                <a:ext cx="638039" cy="119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6AF580C-1F42-212D-21CE-C0DE4EB5F9D6}"/>
                  </a:ext>
                </a:extLst>
              </p14:cNvPr>
              <p14:cNvContentPartPr/>
              <p14:nvPr/>
            </p14:nvContentPartPr>
            <p14:xfrm>
              <a:off x="2871424" y="5256677"/>
              <a:ext cx="159712" cy="24053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6AF580C-1F42-212D-21CE-C0DE4EB5F9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35453" y="5220668"/>
                <a:ext cx="231295" cy="312194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F2B5244-D61A-A743-740F-3C6B79CDFF94}"/>
              </a:ext>
            </a:extLst>
          </p:cNvPr>
          <p:cNvSpPr txBox="1"/>
          <p:nvPr/>
        </p:nvSpPr>
        <p:spPr>
          <a:xfrm>
            <a:off x="3864429" y="5114786"/>
            <a:ext cx="4088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Enter your reports here</a:t>
            </a:r>
          </a:p>
        </p:txBody>
      </p:sp>
    </p:spTree>
    <p:extLst>
      <p:ext uri="{BB962C8B-B14F-4D97-AF65-F5344CB8AC3E}">
        <p14:creationId xmlns:p14="http://schemas.microsoft.com/office/powerpoint/2010/main" val="131659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192</Words>
  <Application>Microsoft Office PowerPoint</Application>
  <PresentationFormat>Widescreen</PresentationFormat>
  <Paragraphs>41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Dashboard Reporting for Chaplains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VFW Dept Dashboard Reporting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Chaplains Workshop VFW District 3</dc:title>
  <dc:creator>frank correa</dc:creator>
  <cp:lastModifiedBy>frank correa</cp:lastModifiedBy>
  <cp:revision>103</cp:revision>
  <dcterms:created xsi:type="dcterms:W3CDTF">2022-11-19T02:35:54Z</dcterms:created>
  <dcterms:modified xsi:type="dcterms:W3CDTF">2024-05-20T13:34:46Z</dcterms:modified>
</cp:coreProperties>
</file>